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324" r:id="rId3"/>
    <p:sldId id="257" r:id="rId4"/>
    <p:sldId id="326" r:id="rId5"/>
    <p:sldId id="315" r:id="rId6"/>
    <p:sldId id="316" r:id="rId7"/>
    <p:sldId id="328" r:id="rId8"/>
    <p:sldId id="329" r:id="rId9"/>
    <p:sldId id="330" r:id="rId10"/>
    <p:sldId id="331" r:id="rId11"/>
    <p:sldId id="327" r:id="rId12"/>
    <p:sldId id="313" r:id="rId13"/>
    <p:sldId id="284" r:id="rId14"/>
    <p:sldId id="314" r:id="rId15"/>
    <p:sldId id="332" r:id="rId16"/>
    <p:sldId id="320" r:id="rId17"/>
    <p:sldId id="321" r:id="rId18"/>
    <p:sldId id="319" r:id="rId19"/>
    <p:sldId id="333" r:id="rId20"/>
    <p:sldId id="323" r:id="rId21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55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37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vette%20Contreras\Desktop\IDHES\Cap&#237;tulo%20socioecon&#243;mico\Datos\Resultados%20en%20Desarrollo%20Humano\PIB%20pc%20PPP%20table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Hoja2!$A$2</c:f>
              <c:strCache>
                <c:ptCount val="1"/>
                <c:pt idx="0">
                  <c:v>Chile</c:v>
                </c:pt>
              </c:strCache>
            </c:strRef>
          </c:tx>
          <c:marker>
            <c:symbol val="none"/>
          </c:marker>
          <c:dLbls>
            <c:dLbl>
              <c:idx val="62"/>
              <c:layout/>
              <c:showLegendKey val="0"/>
              <c:showVal val="1"/>
              <c:showCatName val="0"/>
              <c:showSerName val="1"/>
              <c:showPercent val="0"/>
              <c:showBubbleSize val="0"/>
            </c:dLbl>
            <c:numFmt formatCode="#,##0" sourceLinked="0"/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Hoja2!$B$1:$BL$1</c:f>
              <c:strCache>
                <c:ptCount val="63"/>
                <c:pt idx="0">
                  <c:v>1950</c:v>
                </c:pt>
                <c:pt idx="1">
                  <c:v>1951</c:v>
                </c:pt>
                <c:pt idx="2">
                  <c:v>1952</c:v>
                </c:pt>
                <c:pt idx="3">
                  <c:v>1953</c:v>
                </c:pt>
                <c:pt idx="4">
                  <c:v>1954</c:v>
                </c:pt>
                <c:pt idx="5">
                  <c:v>1955</c:v>
                </c:pt>
                <c:pt idx="6">
                  <c:v>1956</c:v>
                </c:pt>
                <c:pt idx="7">
                  <c:v>1957</c:v>
                </c:pt>
                <c:pt idx="8">
                  <c:v>1958</c:v>
                </c:pt>
                <c:pt idx="9">
                  <c:v>1959</c:v>
                </c:pt>
                <c:pt idx="10">
                  <c:v>1960</c:v>
                </c:pt>
                <c:pt idx="11">
                  <c:v>1961</c:v>
                </c:pt>
                <c:pt idx="12">
                  <c:v>1962</c:v>
                </c:pt>
                <c:pt idx="13">
                  <c:v>1963</c:v>
                </c:pt>
                <c:pt idx="14">
                  <c:v>1964</c:v>
                </c:pt>
                <c:pt idx="15">
                  <c:v>1965</c:v>
                </c:pt>
                <c:pt idx="16">
                  <c:v>1966</c:v>
                </c:pt>
                <c:pt idx="17">
                  <c:v>1967</c:v>
                </c:pt>
                <c:pt idx="18">
                  <c:v>1968</c:v>
                </c:pt>
                <c:pt idx="19">
                  <c:v>1969</c:v>
                </c:pt>
                <c:pt idx="20">
                  <c:v>1970</c:v>
                </c:pt>
                <c:pt idx="21">
                  <c:v>1971</c:v>
                </c:pt>
                <c:pt idx="22">
                  <c:v>1972</c:v>
                </c:pt>
                <c:pt idx="23">
                  <c:v>1973</c:v>
                </c:pt>
                <c:pt idx="24">
                  <c:v>1974</c:v>
                </c:pt>
                <c:pt idx="25">
                  <c:v>1975</c:v>
                </c:pt>
                <c:pt idx="26">
                  <c:v>1976</c:v>
                </c:pt>
                <c:pt idx="27">
                  <c:v>1977</c:v>
                </c:pt>
                <c:pt idx="28">
                  <c:v>1978</c:v>
                </c:pt>
                <c:pt idx="29">
                  <c:v>1979</c:v>
                </c:pt>
                <c:pt idx="30">
                  <c:v>1980</c:v>
                </c:pt>
                <c:pt idx="31">
                  <c:v>1981</c:v>
                </c:pt>
                <c:pt idx="32">
                  <c:v>1982</c:v>
                </c:pt>
                <c:pt idx="33">
                  <c:v>1983</c:v>
                </c:pt>
                <c:pt idx="34">
                  <c:v>1984</c:v>
                </c:pt>
                <c:pt idx="35">
                  <c:v>1985</c:v>
                </c:pt>
                <c:pt idx="36">
                  <c:v>1986</c:v>
                </c:pt>
                <c:pt idx="37">
                  <c:v>1987</c:v>
                </c:pt>
                <c:pt idx="38">
                  <c:v>1988</c:v>
                </c:pt>
                <c:pt idx="39">
                  <c:v>1989</c:v>
                </c:pt>
                <c:pt idx="40">
                  <c:v>1990</c:v>
                </c:pt>
                <c:pt idx="41">
                  <c:v>1991</c:v>
                </c:pt>
                <c:pt idx="42">
                  <c:v>1992</c:v>
                </c:pt>
                <c:pt idx="43">
                  <c:v>1993</c:v>
                </c:pt>
                <c:pt idx="44">
                  <c:v>1994</c:v>
                </c:pt>
                <c:pt idx="45">
                  <c:v>1995</c:v>
                </c:pt>
                <c:pt idx="46">
                  <c:v>1996</c:v>
                </c:pt>
                <c:pt idx="47">
                  <c:v>1997</c:v>
                </c:pt>
                <c:pt idx="48">
                  <c:v>1998</c:v>
                </c:pt>
                <c:pt idx="49">
                  <c:v>1999</c:v>
                </c:pt>
                <c:pt idx="50">
                  <c:v>2000</c:v>
                </c:pt>
                <c:pt idx="51">
                  <c:v>2001</c:v>
                </c:pt>
                <c:pt idx="52">
                  <c:v>2002</c:v>
                </c:pt>
                <c:pt idx="53">
                  <c:v>2003</c:v>
                </c:pt>
                <c:pt idx="54">
                  <c:v>2004</c:v>
                </c:pt>
                <c:pt idx="55">
                  <c:v>2005</c:v>
                </c:pt>
                <c:pt idx="56">
                  <c:v>2006</c:v>
                </c:pt>
                <c:pt idx="57">
                  <c:v>2007</c:v>
                </c:pt>
                <c:pt idx="58">
                  <c:v>2008</c:v>
                </c:pt>
                <c:pt idx="59">
                  <c:v>2009</c:v>
                </c:pt>
                <c:pt idx="60">
                  <c:v>2010</c:v>
                </c:pt>
                <c:pt idx="61">
                  <c:v>2011</c:v>
                </c:pt>
                <c:pt idx="62">
                  <c:v>2012</c:v>
                </c:pt>
              </c:strCache>
            </c:strRef>
          </c:cat>
          <c:val>
            <c:numRef>
              <c:f>Hoja2!$B$2:$BL$2</c:f>
              <c:numCache>
                <c:formatCode>General</c:formatCode>
                <c:ptCount val="63"/>
                <c:pt idx="1">
                  <c:v>493.94</c:v>
                </c:pt>
                <c:pt idx="2">
                  <c:v>510.38</c:v>
                </c:pt>
                <c:pt idx="3">
                  <c:v>560.79999999999995</c:v>
                </c:pt>
                <c:pt idx="4">
                  <c:v>515.24</c:v>
                </c:pt>
                <c:pt idx="5">
                  <c:v>555.82000000000005</c:v>
                </c:pt>
                <c:pt idx="6">
                  <c:v>578.23</c:v>
                </c:pt>
                <c:pt idx="7">
                  <c:v>608.66999999999996</c:v>
                </c:pt>
                <c:pt idx="8">
                  <c:v>627.54</c:v>
                </c:pt>
                <c:pt idx="9">
                  <c:v>622.1</c:v>
                </c:pt>
                <c:pt idx="10">
                  <c:v>694.62</c:v>
                </c:pt>
                <c:pt idx="11">
                  <c:v>701.03</c:v>
                </c:pt>
                <c:pt idx="12">
                  <c:v>734.8</c:v>
                </c:pt>
                <c:pt idx="13">
                  <c:v>765.08</c:v>
                </c:pt>
                <c:pt idx="14">
                  <c:v>782.06</c:v>
                </c:pt>
                <c:pt idx="15">
                  <c:v>786.21</c:v>
                </c:pt>
                <c:pt idx="16">
                  <c:v>904.06</c:v>
                </c:pt>
                <c:pt idx="17">
                  <c:v>920.95</c:v>
                </c:pt>
                <c:pt idx="18">
                  <c:v>986.31</c:v>
                </c:pt>
                <c:pt idx="19">
                  <c:v>1091.75</c:v>
                </c:pt>
                <c:pt idx="20">
                  <c:v>1141.4000000000001</c:v>
                </c:pt>
                <c:pt idx="21">
                  <c:v>1258.3499999999999</c:v>
                </c:pt>
                <c:pt idx="22">
                  <c:v>1273.71</c:v>
                </c:pt>
                <c:pt idx="23">
                  <c:v>1260.46</c:v>
                </c:pt>
                <c:pt idx="24">
                  <c:v>1399.28</c:v>
                </c:pt>
                <c:pt idx="25">
                  <c:v>1148.83</c:v>
                </c:pt>
                <c:pt idx="26">
                  <c:v>1271.3900000000001</c:v>
                </c:pt>
                <c:pt idx="27">
                  <c:v>1431.38</c:v>
                </c:pt>
                <c:pt idx="28">
                  <c:v>1634.16</c:v>
                </c:pt>
                <c:pt idx="29">
                  <c:v>1953.64</c:v>
                </c:pt>
                <c:pt idx="30">
                  <c:v>2290.9899999999998</c:v>
                </c:pt>
                <c:pt idx="31">
                  <c:v>2606.36</c:v>
                </c:pt>
                <c:pt idx="32">
                  <c:v>2217.59</c:v>
                </c:pt>
                <c:pt idx="33">
                  <c:v>2194.79</c:v>
                </c:pt>
                <c:pt idx="34">
                  <c:v>2350.71</c:v>
                </c:pt>
                <c:pt idx="35">
                  <c:v>2383.4499999999998</c:v>
                </c:pt>
                <c:pt idx="36">
                  <c:v>2529.12</c:v>
                </c:pt>
                <c:pt idx="37">
                  <c:v>2793.1</c:v>
                </c:pt>
                <c:pt idx="38">
                  <c:v>3177.77</c:v>
                </c:pt>
                <c:pt idx="39">
                  <c:v>3573.34</c:v>
                </c:pt>
                <c:pt idx="40">
                  <c:v>3714.48</c:v>
                </c:pt>
                <c:pt idx="41">
                  <c:v>4049.46</c:v>
                </c:pt>
                <c:pt idx="42">
                  <c:v>4528.2700000000004</c:v>
                </c:pt>
                <c:pt idx="43">
                  <c:v>4839.25</c:v>
                </c:pt>
                <c:pt idx="44">
                  <c:v>5290.07</c:v>
                </c:pt>
                <c:pt idx="45">
                  <c:v>6176.27</c:v>
                </c:pt>
                <c:pt idx="46">
                  <c:v>6416.21</c:v>
                </c:pt>
                <c:pt idx="47">
                  <c:v>6822.01</c:v>
                </c:pt>
                <c:pt idx="48">
                  <c:v>6934.14</c:v>
                </c:pt>
                <c:pt idx="49">
                  <c:v>6892.43</c:v>
                </c:pt>
                <c:pt idx="50">
                  <c:v>7365.54</c:v>
                </c:pt>
                <c:pt idx="51">
                  <c:v>7595.63</c:v>
                </c:pt>
                <c:pt idx="52">
                  <c:v>7883.59</c:v>
                </c:pt>
                <c:pt idx="53">
                  <c:v>8475.93</c:v>
                </c:pt>
                <c:pt idx="54">
                  <c:v>9796.02</c:v>
                </c:pt>
                <c:pt idx="55">
                  <c:v>11068.39</c:v>
                </c:pt>
                <c:pt idx="56">
                  <c:v>13028.01</c:v>
                </c:pt>
                <c:pt idx="57">
                  <c:v>14145.76</c:v>
                </c:pt>
                <c:pt idx="58">
                  <c:v>14082.86</c:v>
                </c:pt>
                <c:pt idx="59">
                  <c:v>13643.93</c:v>
                </c:pt>
                <c:pt idx="60">
                  <c:v>15960.8</c:v>
                </c:pt>
                <c:pt idx="61">
                  <c:v>21000.62124831172</c:v>
                </c:pt>
                <c:pt idx="62">
                  <c:v>22655.332073300924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Hoja2!$A$3</c:f>
              <c:strCache>
                <c:ptCount val="1"/>
                <c:pt idx="0">
                  <c:v>Costa Rica</c:v>
                </c:pt>
              </c:strCache>
            </c:strRef>
          </c:tx>
          <c:marker>
            <c:symbol val="none"/>
          </c:marker>
          <c:dLbls>
            <c:dLbl>
              <c:idx val="62"/>
              <c:layout>
                <c:manualLayout>
                  <c:x val="0"/>
                  <c:y val="-2.472951845785935E-2"/>
                </c:manualLayout>
              </c:layout>
              <c:numFmt formatCode="#,##0" sourceLinked="0"/>
              <c:spPr/>
              <c:txPr>
                <a:bodyPr/>
                <a:lstStyle/>
                <a:p>
                  <a:pPr>
                    <a:defRPr/>
                  </a:pPr>
                  <a:endParaRPr lang="es-SV"/>
                </a:p>
              </c:txPr>
              <c:showLegendKey val="0"/>
              <c:showVal val="1"/>
              <c:showCatName val="0"/>
              <c:showSerName val="1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Hoja2!$B$1:$BL$1</c:f>
              <c:strCache>
                <c:ptCount val="63"/>
                <c:pt idx="0">
                  <c:v>1950</c:v>
                </c:pt>
                <c:pt idx="1">
                  <c:v>1951</c:v>
                </c:pt>
                <c:pt idx="2">
                  <c:v>1952</c:v>
                </c:pt>
                <c:pt idx="3">
                  <c:v>1953</c:v>
                </c:pt>
                <c:pt idx="4">
                  <c:v>1954</c:v>
                </c:pt>
                <c:pt idx="5">
                  <c:v>1955</c:v>
                </c:pt>
                <c:pt idx="6">
                  <c:v>1956</c:v>
                </c:pt>
                <c:pt idx="7">
                  <c:v>1957</c:v>
                </c:pt>
                <c:pt idx="8">
                  <c:v>1958</c:v>
                </c:pt>
                <c:pt idx="9">
                  <c:v>1959</c:v>
                </c:pt>
                <c:pt idx="10">
                  <c:v>1960</c:v>
                </c:pt>
                <c:pt idx="11">
                  <c:v>1961</c:v>
                </c:pt>
                <c:pt idx="12">
                  <c:v>1962</c:v>
                </c:pt>
                <c:pt idx="13">
                  <c:v>1963</c:v>
                </c:pt>
                <c:pt idx="14">
                  <c:v>1964</c:v>
                </c:pt>
                <c:pt idx="15">
                  <c:v>1965</c:v>
                </c:pt>
                <c:pt idx="16">
                  <c:v>1966</c:v>
                </c:pt>
                <c:pt idx="17">
                  <c:v>1967</c:v>
                </c:pt>
                <c:pt idx="18">
                  <c:v>1968</c:v>
                </c:pt>
                <c:pt idx="19">
                  <c:v>1969</c:v>
                </c:pt>
                <c:pt idx="20">
                  <c:v>1970</c:v>
                </c:pt>
                <c:pt idx="21">
                  <c:v>1971</c:v>
                </c:pt>
                <c:pt idx="22">
                  <c:v>1972</c:v>
                </c:pt>
                <c:pt idx="23">
                  <c:v>1973</c:v>
                </c:pt>
                <c:pt idx="24">
                  <c:v>1974</c:v>
                </c:pt>
                <c:pt idx="25">
                  <c:v>1975</c:v>
                </c:pt>
                <c:pt idx="26">
                  <c:v>1976</c:v>
                </c:pt>
                <c:pt idx="27">
                  <c:v>1977</c:v>
                </c:pt>
                <c:pt idx="28">
                  <c:v>1978</c:v>
                </c:pt>
                <c:pt idx="29">
                  <c:v>1979</c:v>
                </c:pt>
                <c:pt idx="30">
                  <c:v>1980</c:v>
                </c:pt>
                <c:pt idx="31">
                  <c:v>1981</c:v>
                </c:pt>
                <c:pt idx="32">
                  <c:v>1982</c:v>
                </c:pt>
                <c:pt idx="33">
                  <c:v>1983</c:v>
                </c:pt>
                <c:pt idx="34">
                  <c:v>1984</c:v>
                </c:pt>
                <c:pt idx="35">
                  <c:v>1985</c:v>
                </c:pt>
                <c:pt idx="36">
                  <c:v>1986</c:v>
                </c:pt>
                <c:pt idx="37">
                  <c:v>1987</c:v>
                </c:pt>
                <c:pt idx="38">
                  <c:v>1988</c:v>
                </c:pt>
                <c:pt idx="39">
                  <c:v>1989</c:v>
                </c:pt>
                <c:pt idx="40">
                  <c:v>1990</c:v>
                </c:pt>
                <c:pt idx="41">
                  <c:v>1991</c:v>
                </c:pt>
                <c:pt idx="42">
                  <c:v>1992</c:v>
                </c:pt>
                <c:pt idx="43">
                  <c:v>1993</c:v>
                </c:pt>
                <c:pt idx="44">
                  <c:v>1994</c:v>
                </c:pt>
                <c:pt idx="45">
                  <c:v>1995</c:v>
                </c:pt>
                <c:pt idx="46">
                  <c:v>1996</c:v>
                </c:pt>
                <c:pt idx="47">
                  <c:v>1997</c:v>
                </c:pt>
                <c:pt idx="48">
                  <c:v>1998</c:v>
                </c:pt>
                <c:pt idx="49">
                  <c:v>1999</c:v>
                </c:pt>
                <c:pt idx="50">
                  <c:v>2000</c:v>
                </c:pt>
                <c:pt idx="51">
                  <c:v>2001</c:v>
                </c:pt>
                <c:pt idx="52">
                  <c:v>2002</c:v>
                </c:pt>
                <c:pt idx="53">
                  <c:v>2003</c:v>
                </c:pt>
                <c:pt idx="54">
                  <c:v>2004</c:v>
                </c:pt>
                <c:pt idx="55">
                  <c:v>2005</c:v>
                </c:pt>
                <c:pt idx="56">
                  <c:v>2006</c:v>
                </c:pt>
                <c:pt idx="57">
                  <c:v>2007</c:v>
                </c:pt>
                <c:pt idx="58">
                  <c:v>2008</c:v>
                </c:pt>
                <c:pt idx="59">
                  <c:v>2009</c:v>
                </c:pt>
                <c:pt idx="60">
                  <c:v>2010</c:v>
                </c:pt>
                <c:pt idx="61">
                  <c:v>2011</c:v>
                </c:pt>
                <c:pt idx="62">
                  <c:v>2012</c:v>
                </c:pt>
              </c:strCache>
            </c:strRef>
          </c:cat>
          <c:val>
            <c:numRef>
              <c:f>Hoja2!$B$3:$BL$3</c:f>
              <c:numCache>
                <c:formatCode>General</c:formatCode>
                <c:ptCount val="63"/>
                <c:pt idx="0">
                  <c:v>504.43</c:v>
                </c:pt>
                <c:pt idx="1">
                  <c:v>544.04999999999995</c:v>
                </c:pt>
                <c:pt idx="2">
                  <c:v>625.27</c:v>
                </c:pt>
                <c:pt idx="3">
                  <c:v>727.83</c:v>
                </c:pt>
                <c:pt idx="4">
                  <c:v>760.45</c:v>
                </c:pt>
                <c:pt idx="5">
                  <c:v>805.03</c:v>
                </c:pt>
                <c:pt idx="6">
                  <c:v>788.62</c:v>
                </c:pt>
                <c:pt idx="7">
                  <c:v>844.84</c:v>
                </c:pt>
                <c:pt idx="8">
                  <c:v>913.8</c:v>
                </c:pt>
                <c:pt idx="9">
                  <c:v>914.27</c:v>
                </c:pt>
                <c:pt idx="10">
                  <c:v>944.65</c:v>
                </c:pt>
                <c:pt idx="11">
                  <c:v>927.9</c:v>
                </c:pt>
                <c:pt idx="12">
                  <c:v>970.61</c:v>
                </c:pt>
                <c:pt idx="13">
                  <c:v>1004.11</c:v>
                </c:pt>
                <c:pt idx="14">
                  <c:v>1042.8800000000001</c:v>
                </c:pt>
                <c:pt idx="15">
                  <c:v>1122.08</c:v>
                </c:pt>
                <c:pt idx="16">
                  <c:v>1200.29</c:v>
                </c:pt>
                <c:pt idx="17">
                  <c:v>1252.8800000000001</c:v>
                </c:pt>
                <c:pt idx="18">
                  <c:v>1337.23</c:v>
                </c:pt>
                <c:pt idx="19">
                  <c:v>1441.88</c:v>
                </c:pt>
                <c:pt idx="20">
                  <c:v>1606.3</c:v>
                </c:pt>
                <c:pt idx="21">
                  <c:v>1700.12</c:v>
                </c:pt>
                <c:pt idx="22">
                  <c:v>1829.26</c:v>
                </c:pt>
                <c:pt idx="23">
                  <c:v>2007.49</c:v>
                </c:pt>
                <c:pt idx="24">
                  <c:v>2153.04</c:v>
                </c:pt>
                <c:pt idx="25">
                  <c:v>2418.69</c:v>
                </c:pt>
                <c:pt idx="26">
                  <c:v>2736.48</c:v>
                </c:pt>
                <c:pt idx="27">
                  <c:v>3254.86</c:v>
                </c:pt>
                <c:pt idx="28">
                  <c:v>3491.46</c:v>
                </c:pt>
                <c:pt idx="29">
                  <c:v>3786.62</c:v>
                </c:pt>
                <c:pt idx="30">
                  <c:v>4136.8599999999997</c:v>
                </c:pt>
                <c:pt idx="31">
                  <c:v>3922.08</c:v>
                </c:pt>
                <c:pt idx="32">
                  <c:v>3848.11</c:v>
                </c:pt>
                <c:pt idx="33">
                  <c:v>4032.52</c:v>
                </c:pt>
                <c:pt idx="34">
                  <c:v>4381.3999999999996</c:v>
                </c:pt>
                <c:pt idx="35">
                  <c:v>4490.75</c:v>
                </c:pt>
                <c:pt idx="36">
                  <c:v>4959.22</c:v>
                </c:pt>
                <c:pt idx="37">
                  <c:v>4949.6499999999996</c:v>
                </c:pt>
                <c:pt idx="38">
                  <c:v>5089.2</c:v>
                </c:pt>
                <c:pt idx="39">
                  <c:v>5302.16</c:v>
                </c:pt>
                <c:pt idx="40">
                  <c:v>5469.9</c:v>
                </c:pt>
                <c:pt idx="41">
                  <c:v>5617.79</c:v>
                </c:pt>
                <c:pt idx="42">
                  <c:v>6167.44</c:v>
                </c:pt>
                <c:pt idx="43">
                  <c:v>6613.01</c:v>
                </c:pt>
                <c:pt idx="44">
                  <c:v>6914.18</c:v>
                </c:pt>
                <c:pt idx="45">
                  <c:v>7096.98</c:v>
                </c:pt>
                <c:pt idx="46">
                  <c:v>6947.91</c:v>
                </c:pt>
                <c:pt idx="47">
                  <c:v>7426.93</c:v>
                </c:pt>
                <c:pt idx="48">
                  <c:v>7999.63</c:v>
                </c:pt>
                <c:pt idx="49">
                  <c:v>8470.67</c:v>
                </c:pt>
                <c:pt idx="50">
                  <c:v>8276.41</c:v>
                </c:pt>
                <c:pt idx="51">
                  <c:v>8402.39</c:v>
                </c:pt>
                <c:pt idx="52">
                  <c:v>8608.2999999999993</c:v>
                </c:pt>
                <c:pt idx="53">
                  <c:v>9023.9500000000007</c:v>
                </c:pt>
                <c:pt idx="54">
                  <c:v>9426.82</c:v>
                </c:pt>
                <c:pt idx="55">
                  <c:v>9939.32</c:v>
                </c:pt>
                <c:pt idx="56">
                  <c:v>10810.75</c:v>
                </c:pt>
                <c:pt idx="57">
                  <c:v>11647.21</c:v>
                </c:pt>
                <c:pt idx="58">
                  <c:v>12295.45</c:v>
                </c:pt>
                <c:pt idx="59">
                  <c:v>12356.47</c:v>
                </c:pt>
                <c:pt idx="60">
                  <c:v>12983.02</c:v>
                </c:pt>
                <c:pt idx="61">
                  <c:v>12199.305974806153</c:v>
                </c:pt>
                <c:pt idx="62">
                  <c:v>12943.436815675364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Hoja2!$A$4</c:f>
              <c:strCache>
                <c:ptCount val="1"/>
                <c:pt idx="0">
                  <c:v>Dinamarca</c:v>
                </c:pt>
              </c:strCache>
            </c:strRef>
          </c:tx>
          <c:marker>
            <c:symbol val="none"/>
          </c:marker>
          <c:dLbls>
            <c:dLbl>
              <c:idx val="62"/>
              <c:layout/>
              <c:showLegendKey val="0"/>
              <c:showVal val="1"/>
              <c:showCatName val="0"/>
              <c:showSerName val="1"/>
              <c:showPercent val="0"/>
              <c:showBubbleSize val="0"/>
            </c:dLbl>
            <c:numFmt formatCode="#,##0" sourceLinked="0"/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Hoja2!$B$1:$BL$1</c:f>
              <c:strCache>
                <c:ptCount val="63"/>
                <c:pt idx="0">
                  <c:v>1950</c:v>
                </c:pt>
                <c:pt idx="1">
                  <c:v>1951</c:v>
                </c:pt>
                <c:pt idx="2">
                  <c:v>1952</c:v>
                </c:pt>
                <c:pt idx="3">
                  <c:v>1953</c:v>
                </c:pt>
                <c:pt idx="4">
                  <c:v>1954</c:v>
                </c:pt>
                <c:pt idx="5">
                  <c:v>1955</c:v>
                </c:pt>
                <c:pt idx="6">
                  <c:v>1956</c:v>
                </c:pt>
                <c:pt idx="7">
                  <c:v>1957</c:v>
                </c:pt>
                <c:pt idx="8">
                  <c:v>1958</c:v>
                </c:pt>
                <c:pt idx="9">
                  <c:v>1959</c:v>
                </c:pt>
                <c:pt idx="10">
                  <c:v>1960</c:v>
                </c:pt>
                <c:pt idx="11">
                  <c:v>1961</c:v>
                </c:pt>
                <c:pt idx="12">
                  <c:v>1962</c:v>
                </c:pt>
                <c:pt idx="13">
                  <c:v>1963</c:v>
                </c:pt>
                <c:pt idx="14">
                  <c:v>1964</c:v>
                </c:pt>
                <c:pt idx="15">
                  <c:v>1965</c:v>
                </c:pt>
                <c:pt idx="16">
                  <c:v>1966</c:v>
                </c:pt>
                <c:pt idx="17">
                  <c:v>1967</c:v>
                </c:pt>
                <c:pt idx="18">
                  <c:v>1968</c:v>
                </c:pt>
                <c:pt idx="19">
                  <c:v>1969</c:v>
                </c:pt>
                <c:pt idx="20">
                  <c:v>1970</c:v>
                </c:pt>
                <c:pt idx="21">
                  <c:v>1971</c:v>
                </c:pt>
                <c:pt idx="22">
                  <c:v>1972</c:v>
                </c:pt>
                <c:pt idx="23">
                  <c:v>1973</c:v>
                </c:pt>
                <c:pt idx="24">
                  <c:v>1974</c:v>
                </c:pt>
                <c:pt idx="25">
                  <c:v>1975</c:v>
                </c:pt>
                <c:pt idx="26">
                  <c:v>1976</c:v>
                </c:pt>
                <c:pt idx="27">
                  <c:v>1977</c:v>
                </c:pt>
                <c:pt idx="28">
                  <c:v>1978</c:v>
                </c:pt>
                <c:pt idx="29">
                  <c:v>1979</c:v>
                </c:pt>
                <c:pt idx="30">
                  <c:v>1980</c:v>
                </c:pt>
                <c:pt idx="31">
                  <c:v>1981</c:v>
                </c:pt>
                <c:pt idx="32">
                  <c:v>1982</c:v>
                </c:pt>
                <c:pt idx="33">
                  <c:v>1983</c:v>
                </c:pt>
                <c:pt idx="34">
                  <c:v>1984</c:v>
                </c:pt>
                <c:pt idx="35">
                  <c:v>1985</c:v>
                </c:pt>
                <c:pt idx="36">
                  <c:v>1986</c:v>
                </c:pt>
                <c:pt idx="37">
                  <c:v>1987</c:v>
                </c:pt>
                <c:pt idx="38">
                  <c:v>1988</c:v>
                </c:pt>
                <c:pt idx="39">
                  <c:v>1989</c:v>
                </c:pt>
                <c:pt idx="40">
                  <c:v>1990</c:v>
                </c:pt>
                <c:pt idx="41">
                  <c:v>1991</c:v>
                </c:pt>
                <c:pt idx="42">
                  <c:v>1992</c:v>
                </c:pt>
                <c:pt idx="43">
                  <c:v>1993</c:v>
                </c:pt>
                <c:pt idx="44">
                  <c:v>1994</c:v>
                </c:pt>
                <c:pt idx="45">
                  <c:v>1995</c:v>
                </c:pt>
                <c:pt idx="46">
                  <c:v>1996</c:v>
                </c:pt>
                <c:pt idx="47">
                  <c:v>1997</c:v>
                </c:pt>
                <c:pt idx="48">
                  <c:v>1998</c:v>
                </c:pt>
                <c:pt idx="49">
                  <c:v>1999</c:v>
                </c:pt>
                <c:pt idx="50">
                  <c:v>2000</c:v>
                </c:pt>
                <c:pt idx="51">
                  <c:v>2001</c:v>
                </c:pt>
                <c:pt idx="52">
                  <c:v>2002</c:v>
                </c:pt>
                <c:pt idx="53">
                  <c:v>2003</c:v>
                </c:pt>
                <c:pt idx="54">
                  <c:v>2004</c:v>
                </c:pt>
                <c:pt idx="55">
                  <c:v>2005</c:v>
                </c:pt>
                <c:pt idx="56">
                  <c:v>2006</c:v>
                </c:pt>
                <c:pt idx="57">
                  <c:v>2007</c:v>
                </c:pt>
                <c:pt idx="58">
                  <c:v>2008</c:v>
                </c:pt>
                <c:pt idx="59">
                  <c:v>2009</c:v>
                </c:pt>
                <c:pt idx="60">
                  <c:v>2010</c:v>
                </c:pt>
                <c:pt idx="61">
                  <c:v>2011</c:v>
                </c:pt>
                <c:pt idx="62">
                  <c:v>2012</c:v>
                </c:pt>
              </c:strCache>
            </c:strRef>
          </c:cat>
          <c:val>
            <c:numRef>
              <c:f>Hoja2!$B$4:$BL$4</c:f>
              <c:numCache>
                <c:formatCode>General</c:formatCode>
                <c:ptCount val="63"/>
                <c:pt idx="0">
                  <c:v>1238.93</c:v>
                </c:pt>
                <c:pt idx="1">
                  <c:v>1261.49</c:v>
                </c:pt>
                <c:pt idx="2">
                  <c:v>1317.01</c:v>
                </c:pt>
                <c:pt idx="3">
                  <c:v>1407.79</c:v>
                </c:pt>
                <c:pt idx="4">
                  <c:v>1472.68</c:v>
                </c:pt>
                <c:pt idx="5">
                  <c:v>1498.8</c:v>
                </c:pt>
                <c:pt idx="6">
                  <c:v>1561.27</c:v>
                </c:pt>
                <c:pt idx="7">
                  <c:v>1670.96</c:v>
                </c:pt>
                <c:pt idx="8">
                  <c:v>1759.84</c:v>
                </c:pt>
                <c:pt idx="9">
                  <c:v>1941.11</c:v>
                </c:pt>
                <c:pt idx="10">
                  <c:v>2054.3200000000002</c:v>
                </c:pt>
                <c:pt idx="11">
                  <c:v>2185.71</c:v>
                </c:pt>
                <c:pt idx="12">
                  <c:v>2317.27</c:v>
                </c:pt>
                <c:pt idx="13">
                  <c:v>2382.0500000000002</c:v>
                </c:pt>
                <c:pt idx="14">
                  <c:v>2601.61</c:v>
                </c:pt>
                <c:pt idx="15">
                  <c:v>2747.51</c:v>
                </c:pt>
                <c:pt idx="16">
                  <c:v>2903.99</c:v>
                </c:pt>
                <c:pt idx="17">
                  <c:v>3139.12</c:v>
                </c:pt>
                <c:pt idx="18">
                  <c:v>3414.86</c:v>
                </c:pt>
                <c:pt idx="19">
                  <c:v>3830.5</c:v>
                </c:pt>
                <c:pt idx="20">
                  <c:v>4107.3900000000003</c:v>
                </c:pt>
                <c:pt idx="21">
                  <c:v>4398.21</c:v>
                </c:pt>
                <c:pt idx="22">
                  <c:v>4770.74</c:v>
                </c:pt>
                <c:pt idx="23">
                  <c:v>5295.92</c:v>
                </c:pt>
                <c:pt idx="24">
                  <c:v>5605.07</c:v>
                </c:pt>
                <c:pt idx="25">
                  <c:v>6102.64</c:v>
                </c:pt>
                <c:pt idx="26">
                  <c:v>6832.36</c:v>
                </c:pt>
                <c:pt idx="27">
                  <c:v>7425.16</c:v>
                </c:pt>
                <c:pt idx="28">
                  <c:v>8210.4500000000007</c:v>
                </c:pt>
                <c:pt idx="29">
                  <c:v>9160.0300000000007</c:v>
                </c:pt>
                <c:pt idx="30">
                  <c:v>9956.19</c:v>
                </c:pt>
                <c:pt idx="31">
                  <c:v>10722.09</c:v>
                </c:pt>
                <c:pt idx="32">
                  <c:v>11682.56</c:v>
                </c:pt>
                <c:pt idx="33">
                  <c:v>12472.83</c:v>
                </c:pt>
                <c:pt idx="34">
                  <c:v>13484.29</c:v>
                </c:pt>
                <c:pt idx="35">
                  <c:v>14507.29</c:v>
                </c:pt>
                <c:pt idx="36">
                  <c:v>15876.8</c:v>
                </c:pt>
                <c:pt idx="37">
                  <c:v>16502.04</c:v>
                </c:pt>
                <c:pt idx="38">
                  <c:v>17013.099999999999</c:v>
                </c:pt>
                <c:pt idx="39">
                  <c:v>17838.509999999998</c:v>
                </c:pt>
                <c:pt idx="40">
                  <c:v>18914.98</c:v>
                </c:pt>
                <c:pt idx="41">
                  <c:v>19632.7</c:v>
                </c:pt>
                <c:pt idx="42">
                  <c:v>20559.37</c:v>
                </c:pt>
                <c:pt idx="43">
                  <c:v>20721.240000000002</c:v>
                </c:pt>
                <c:pt idx="44">
                  <c:v>22154.14</c:v>
                </c:pt>
                <c:pt idx="45">
                  <c:v>23324.1</c:v>
                </c:pt>
                <c:pt idx="46">
                  <c:v>24338.5</c:v>
                </c:pt>
                <c:pt idx="47">
                  <c:v>25448.15</c:v>
                </c:pt>
                <c:pt idx="48">
                  <c:v>26021.39</c:v>
                </c:pt>
                <c:pt idx="49">
                  <c:v>26887.01</c:v>
                </c:pt>
                <c:pt idx="50">
                  <c:v>28733.69</c:v>
                </c:pt>
                <c:pt idx="51">
                  <c:v>29415.19</c:v>
                </c:pt>
                <c:pt idx="52">
                  <c:v>30053.77</c:v>
                </c:pt>
                <c:pt idx="53">
                  <c:v>30721.13</c:v>
                </c:pt>
                <c:pt idx="54">
                  <c:v>32416.89</c:v>
                </c:pt>
                <c:pt idx="55">
                  <c:v>34677.480000000003</c:v>
                </c:pt>
                <c:pt idx="56">
                  <c:v>37060.92</c:v>
                </c:pt>
                <c:pt idx="57">
                  <c:v>38622.639999999999</c:v>
                </c:pt>
                <c:pt idx="58">
                  <c:v>39869.51</c:v>
                </c:pt>
                <c:pt idx="59">
                  <c:v>37324.050000000003</c:v>
                </c:pt>
                <c:pt idx="60">
                  <c:v>38746.51</c:v>
                </c:pt>
                <c:pt idx="61">
                  <c:v>40932.968832335398</c:v>
                </c:pt>
                <c:pt idx="62">
                  <c:v>41387.968362410931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Hoja2!$A$5</c:f>
              <c:strCache>
                <c:ptCount val="1"/>
                <c:pt idx="0">
                  <c:v>El Salvador</c:v>
                </c:pt>
              </c:strCache>
            </c:strRef>
          </c:tx>
          <c:marker>
            <c:symbol val="none"/>
          </c:marker>
          <c:dLbls>
            <c:dLbl>
              <c:idx val="62"/>
              <c:layout>
                <c:manualLayout>
                  <c:x val="0"/>
                  <c:y val="2.472951845785944E-2"/>
                </c:manualLayout>
              </c:layout>
              <c:showLegendKey val="0"/>
              <c:showVal val="1"/>
              <c:showCatName val="0"/>
              <c:showSerName val="1"/>
              <c:showPercent val="0"/>
              <c:showBubbleSize val="0"/>
            </c:dLbl>
            <c:numFmt formatCode="#,##0" sourceLinked="0"/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Hoja2!$B$1:$BL$1</c:f>
              <c:strCache>
                <c:ptCount val="63"/>
                <c:pt idx="0">
                  <c:v>1950</c:v>
                </c:pt>
                <c:pt idx="1">
                  <c:v>1951</c:v>
                </c:pt>
                <c:pt idx="2">
                  <c:v>1952</c:v>
                </c:pt>
                <c:pt idx="3">
                  <c:v>1953</c:v>
                </c:pt>
                <c:pt idx="4">
                  <c:v>1954</c:v>
                </c:pt>
                <c:pt idx="5">
                  <c:v>1955</c:v>
                </c:pt>
                <c:pt idx="6">
                  <c:v>1956</c:v>
                </c:pt>
                <c:pt idx="7">
                  <c:v>1957</c:v>
                </c:pt>
                <c:pt idx="8">
                  <c:v>1958</c:v>
                </c:pt>
                <c:pt idx="9">
                  <c:v>1959</c:v>
                </c:pt>
                <c:pt idx="10">
                  <c:v>1960</c:v>
                </c:pt>
                <c:pt idx="11">
                  <c:v>1961</c:v>
                </c:pt>
                <c:pt idx="12">
                  <c:v>1962</c:v>
                </c:pt>
                <c:pt idx="13">
                  <c:v>1963</c:v>
                </c:pt>
                <c:pt idx="14">
                  <c:v>1964</c:v>
                </c:pt>
                <c:pt idx="15">
                  <c:v>1965</c:v>
                </c:pt>
                <c:pt idx="16">
                  <c:v>1966</c:v>
                </c:pt>
                <c:pt idx="17">
                  <c:v>1967</c:v>
                </c:pt>
                <c:pt idx="18">
                  <c:v>1968</c:v>
                </c:pt>
                <c:pt idx="19">
                  <c:v>1969</c:v>
                </c:pt>
                <c:pt idx="20">
                  <c:v>1970</c:v>
                </c:pt>
                <c:pt idx="21">
                  <c:v>1971</c:v>
                </c:pt>
                <c:pt idx="22">
                  <c:v>1972</c:v>
                </c:pt>
                <c:pt idx="23">
                  <c:v>1973</c:v>
                </c:pt>
                <c:pt idx="24">
                  <c:v>1974</c:v>
                </c:pt>
                <c:pt idx="25">
                  <c:v>1975</c:v>
                </c:pt>
                <c:pt idx="26">
                  <c:v>1976</c:v>
                </c:pt>
                <c:pt idx="27">
                  <c:v>1977</c:v>
                </c:pt>
                <c:pt idx="28">
                  <c:v>1978</c:v>
                </c:pt>
                <c:pt idx="29">
                  <c:v>1979</c:v>
                </c:pt>
                <c:pt idx="30">
                  <c:v>1980</c:v>
                </c:pt>
                <c:pt idx="31">
                  <c:v>1981</c:v>
                </c:pt>
                <c:pt idx="32">
                  <c:v>1982</c:v>
                </c:pt>
                <c:pt idx="33">
                  <c:v>1983</c:v>
                </c:pt>
                <c:pt idx="34">
                  <c:v>1984</c:v>
                </c:pt>
                <c:pt idx="35">
                  <c:v>1985</c:v>
                </c:pt>
                <c:pt idx="36">
                  <c:v>1986</c:v>
                </c:pt>
                <c:pt idx="37">
                  <c:v>1987</c:v>
                </c:pt>
                <c:pt idx="38">
                  <c:v>1988</c:v>
                </c:pt>
                <c:pt idx="39">
                  <c:v>1989</c:v>
                </c:pt>
                <c:pt idx="40">
                  <c:v>1990</c:v>
                </c:pt>
                <c:pt idx="41">
                  <c:v>1991</c:v>
                </c:pt>
                <c:pt idx="42">
                  <c:v>1992</c:v>
                </c:pt>
                <c:pt idx="43">
                  <c:v>1993</c:v>
                </c:pt>
                <c:pt idx="44">
                  <c:v>1994</c:v>
                </c:pt>
                <c:pt idx="45">
                  <c:v>1995</c:v>
                </c:pt>
                <c:pt idx="46">
                  <c:v>1996</c:v>
                </c:pt>
                <c:pt idx="47">
                  <c:v>1997</c:v>
                </c:pt>
                <c:pt idx="48">
                  <c:v>1998</c:v>
                </c:pt>
                <c:pt idx="49">
                  <c:v>1999</c:v>
                </c:pt>
                <c:pt idx="50">
                  <c:v>2000</c:v>
                </c:pt>
                <c:pt idx="51">
                  <c:v>2001</c:v>
                </c:pt>
                <c:pt idx="52">
                  <c:v>2002</c:v>
                </c:pt>
                <c:pt idx="53">
                  <c:v>2003</c:v>
                </c:pt>
                <c:pt idx="54">
                  <c:v>2004</c:v>
                </c:pt>
                <c:pt idx="55">
                  <c:v>2005</c:v>
                </c:pt>
                <c:pt idx="56">
                  <c:v>2006</c:v>
                </c:pt>
                <c:pt idx="57">
                  <c:v>2007</c:v>
                </c:pt>
                <c:pt idx="58">
                  <c:v>2008</c:v>
                </c:pt>
                <c:pt idx="59">
                  <c:v>2009</c:v>
                </c:pt>
                <c:pt idx="60">
                  <c:v>2010</c:v>
                </c:pt>
                <c:pt idx="61">
                  <c:v>2011</c:v>
                </c:pt>
                <c:pt idx="62">
                  <c:v>2012</c:v>
                </c:pt>
              </c:strCache>
            </c:strRef>
          </c:cat>
          <c:val>
            <c:numRef>
              <c:f>Hoja2!$B$5:$BL$5</c:f>
              <c:numCache>
                <c:formatCode>General</c:formatCode>
                <c:ptCount val="63"/>
                <c:pt idx="0">
                  <c:v>488.69</c:v>
                </c:pt>
                <c:pt idx="1">
                  <c:v>531.70000000000005</c:v>
                </c:pt>
                <c:pt idx="2">
                  <c:v>553.59</c:v>
                </c:pt>
                <c:pt idx="3">
                  <c:v>582.54999999999995</c:v>
                </c:pt>
                <c:pt idx="4">
                  <c:v>608.57000000000005</c:v>
                </c:pt>
                <c:pt idx="5">
                  <c:v>626.45000000000005</c:v>
                </c:pt>
                <c:pt idx="6">
                  <c:v>656.57</c:v>
                </c:pt>
                <c:pt idx="7">
                  <c:v>711.43</c:v>
                </c:pt>
                <c:pt idx="8">
                  <c:v>676.37</c:v>
                </c:pt>
                <c:pt idx="9">
                  <c:v>670.02</c:v>
                </c:pt>
                <c:pt idx="10">
                  <c:v>680.94</c:v>
                </c:pt>
                <c:pt idx="11">
                  <c:v>681.05</c:v>
                </c:pt>
                <c:pt idx="12">
                  <c:v>733.11</c:v>
                </c:pt>
                <c:pt idx="13">
                  <c:v>744.34</c:v>
                </c:pt>
                <c:pt idx="14">
                  <c:v>807.97</c:v>
                </c:pt>
                <c:pt idx="15">
                  <c:v>851.07</c:v>
                </c:pt>
                <c:pt idx="16">
                  <c:v>902.55</c:v>
                </c:pt>
                <c:pt idx="17">
                  <c:v>939.16</c:v>
                </c:pt>
                <c:pt idx="18">
                  <c:v>935.19</c:v>
                </c:pt>
                <c:pt idx="19">
                  <c:v>977.24</c:v>
                </c:pt>
                <c:pt idx="20">
                  <c:v>1094.3900000000001</c:v>
                </c:pt>
                <c:pt idx="21">
                  <c:v>1147.8399999999999</c:v>
                </c:pt>
                <c:pt idx="22">
                  <c:v>1249.97</c:v>
                </c:pt>
                <c:pt idx="23">
                  <c:v>1369.12</c:v>
                </c:pt>
                <c:pt idx="24">
                  <c:v>1478.89</c:v>
                </c:pt>
                <c:pt idx="25">
                  <c:v>1648.92</c:v>
                </c:pt>
                <c:pt idx="26">
                  <c:v>1947.78</c:v>
                </c:pt>
                <c:pt idx="27">
                  <c:v>2392.88</c:v>
                </c:pt>
                <c:pt idx="28">
                  <c:v>2343.48</c:v>
                </c:pt>
                <c:pt idx="29">
                  <c:v>2453.1999999999998</c:v>
                </c:pt>
                <c:pt idx="30">
                  <c:v>2396.37</c:v>
                </c:pt>
                <c:pt idx="31">
                  <c:v>2292.06</c:v>
                </c:pt>
                <c:pt idx="32">
                  <c:v>2281.42</c:v>
                </c:pt>
                <c:pt idx="33">
                  <c:v>2333.87</c:v>
                </c:pt>
                <c:pt idx="34">
                  <c:v>2438.2399999999998</c:v>
                </c:pt>
                <c:pt idx="35">
                  <c:v>2523.35</c:v>
                </c:pt>
                <c:pt idx="36">
                  <c:v>2675.91</c:v>
                </c:pt>
                <c:pt idx="37">
                  <c:v>2651.46</c:v>
                </c:pt>
                <c:pt idx="38">
                  <c:v>2797.08</c:v>
                </c:pt>
                <c:pt idx="39">
                  <c:v>2879.97</c:v>
                </c:pt>
                <c:pt idx="40">
                  <c:v>2799.97</c:v>
                </c:pt>
                <c:pt idx="41">
                  <c:v>2977.43</c:v>
                </c:pt>
                <c:pt idx="42">
                  <c:v>3199.45</c:v>
                </c:pt>
                <c:pt idx="43">
                  <c:v>3521.49</c:v>
                </c:pt>
                <c:pt idx="44">
                  <c:v>3822.97</c:v>
                </c:pt>
                <c:pt idx="45">
                  <c:v>4189.8</c:v>
                </c:pt>
                <c:pt idx="46">
                  <c:v>4203.66</c:v>
                </c:pt>
                <c:pt idx="47">
                  <c:v>4405.13</c:v>
                </c:pt>
                <c:pt idx="48">
                  <c:v>4571.3900000000003</c:v>
                </c:pt>
                <c:pt idx="49">
                  <c:v>4666.68</c:v>
                </c:pt>
                <c:pt idx="50">
                  <c:v>4766.3599999999997</c:v>
                </c:pt>
                <c:pt idx="51">
                  <c:v>4993.3</c:v>
                </c:pt>
                <c:pt idx="52">
                  <c:v>5148.97</c:v>
                </c:pt>
                <c:pt idx="53">
                  <c:v>5347.39</c:v>
                </c:pt>
                <c:pt idx="54">
                  <c:v>5501.82</c:v>
                </c:pt>
                <c:pt idx="55">
                  <c:v>5888.38</c:v>
                </c:pt>
                <c:pt idx="56">
                  <c:v>6297.73</c:v>
                </c:pt>
                <c:pt idx="57">
                  <c:v>6723.29</c:v>
                </c:pt>
                <c:pt idx="58">
                  <c:v>6964.09</c:v>
                </c:pt>
                <c:pt idx="59">
                  <c:v>6715.1</c:v>
                </c:pt>
                <c:pt idx="60">
                  <c:v>6827.97</c:v>
                </c:pt>
                <c:pt idx="61">
                  <c:v>6839.0053806827636</c:v>
                </c:pt>
                <c:pt idx="62">
                  <c:v>7069.2949624525554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Hoja2!$A$6</c:f>
              <c:strCache>
                <c:ptCount val="1"/>
                <c:pt idx="0">
                  <c:v>Noruega</c:v>
                </c:pt>
              </c:strCache>
            </c:strRef>
          </c:tx>
          <c:marker>
            <c:symbol val="none"/>
          </c:marker>
          <c:dLbls>
            <c:dLbl>
              <c:idx val="62"/>
              <c:layout/>
              <c:showLegendKey val="0"/>
              <c:showVal val="1"/>
              <c:showCatName val="0"/>
              <c:showSerName val="1"/>
              <c:showPercent val="0"/>
              <c:showBubbleSize val="0"/>
            </c:dLbl>
            <c:numFmt formatCode="#,##0" sourceLinked="0"/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Hoja2!$B$1:$BL$1</c:f>
              <c:strCache>
                <c:ptCount val="63"/>
                <c:pt idx="0">
                  <c:v>1950</c:v>
                </c:pt>
                <c:pt idx="1">
                  <c:v>1951</c:v>
                </c:pt>
                <c:pt idx="2">
                  <c:v>1952</c:v>
                </c:pt>
                <c:pt idx="3">
                  <c:v>1953</c:v>
                </c:pt>
                <c:pt idx="4">
                  <c:v>1954</c:v>
                </c:pt>
                <c:pt idx="5">
                  <c:v>1955</c:v>
                </c:pt>
                <c:pt idx="6">
                  <c:v>1956</c:v>
                </c:pt>
                <c:pt idx="7">
                  <c:v>1957</c:v>
                </c:pt>
                <c:pt idx="8">
                  <c:v>1958</c:v>
                </c:pt>
                <c:pt idx="9">
                  <c:v>1959</c:v>
                </c:pt>
                <c:pt idx="10">
                  <c:v>1960</c:v>
                </c:pt>
                <c:pt idx="11">
                  <c:v>1961</c:v>
                </c:pt>
                <c:pt idx="12">
                  <c:v>1962</c:v>
                </c:pt>
                <c:pt idx="13">
                  <c:v>1963</c:v>
                </c:pt>
                <c:pt idx="14">
                  <c:v>1964</c:v>
                </c:pt>
                <c:pt idx="15">
                  <c:v>1965</c:v>
                </c:pt>
                <c:pt idx="16">
                  <c:v>1966</c:v>
                </c:pt>
                <c:pt idx="17">
                  <c:v>1967</c:v>
                </c:pt>
                <c:pt idx="18">
                  <c:v>1968</c:v>
                </c:pt>
                <c:pt idx="19">
                  <c:v>1969</c:v>
                </c:pt>
                <c:pt idx="20">
                  <c:v>1970</c:v>
                </c:pt>
                <c:pt idx="21">
                  <c:v>1971</c:v>
                </c:pt>
                <c:pt idx="22">
                  <c:v>1972</c:v>
                </c:pt>
                <c:pt idx="23">
                  <c:v>1973</c:v>
                </c:pt>
                <c:pt idx="24">
                  <c:v>1974</c:v>
                </c:pt>
                <c:pt idx="25">
                  <c:v>1975</c:v>
                </c:pt>
                <c:pt idx="26">
                  <c:v>1976</c:v>
                </c:pt>
                <c:pt idx="27">
                  <c:v>1977</c:v>
                </c:pt>
                <c:pt idx="28">
                  <c:v>1978</c:v>
                </c:pt>
                <c:pt idx="29">
                  <c:v>1979</c:v>
                </c:pt>
                <c:pt idx="30">
                  <c:v>1980</c:v>
                </c:pt>
                <c:pt idx="31">
                  <c:v>1981</c:v>
                </c:pt>
                <c:pt idx="32">
                  <c:v>1982</c:v>
                </c:pt>
                <c:pt idx="33">
                  <c:v>1983</c:v>
                </c:pt>
                <c:pt idx="34">
                  <c:v>1984</c:v>
                </c:pt>
                <c:pt idx="35">
                  <c:v>1985</c:v>
                </c:pt>
                <c:pt idx="36">
                  <c:v>1986</c:v>
                </c:pt>
                <c:pt idx="37">
                  <c:v>1987</c:v>
                </c:pt>
                <c:pt idx="38">
                  <c:v>1988</c:v>
                </c:pt>
                <c:pt idx="39">
                  <c:v>1989</c:v>
                </c:pt>
                <c:pt idx="40">
                  <c:v>1990</c:v>
                </c:pt>
                <c:pt idx="41">
                  <c:v>1991</c:v>
                </c:pt>
                <c:pt idx="42">
                  <c:v>1992</c:v>
                </c:pt>
                <c:pt idx="43">
                  <c:v>1993</c:v>
                </c:pt>
                <c:pt idx="44">
                  <c:v>1994</c:v>
                </c:pt>
                <c:pt idx="45">
                  <c:v>1995</c:v>
                </c:pt>
                <c:pt idx="46">
                  <c:v>1996</c:v>
                </c:pt>
                <c:pt idx="47">
                  <c:v>1997</c:v>
                </c:pt>
                <c:pt idx="48">
                  <c:v>1998</c:v>
                </c:pt>
                <c:pt idx="49">
                  <c:v>1999</c:v>
                </c:pt>
                <c:pt idx="50">
                  <c:v>2000</c:v>
                </c:pt>
                <c:pt idx="51">
                  <c:v>2001</c:v>
                </c:pt>
                <c:pt idx="52">
                  <c:v>2002</c:v>
                </c:pt>
                <c:pt idx="53">
                  <c:v>2003</c:v>
                </c:pt>
                <c:pt idx="54">
                  <c:v>2004</c:v>
                </c:pt>
                <c:pt idx="55">
                  <c:v>2005</c:v>
                </c:pt>
                <c:pt idx="56">
                  <c:v>2006</c:v>
                </c:pt>
                <c:pt idx="57">
                  <c:v>2007</c:v>
                </c:pt>
                <c:pt idx="58">
                  <c:v>2008</c:v>
                </c:pt>
                <c:pt idx="59">
                  <c:v>2009</c:v>
                </c:pt>
                <c:pt idx="60">
                  <c:v>2010</c:v>
                </c:pt>
                <c:pt idx="61">
                  <c:v>2011</c:v>
                </c:pt>
                <c:pt idx="62">
                  <c:v>2012</c:v>
                </c:pt>
              </c:strCache>
            </c:strRef>
          </c:cat>
          <c:val>
            <c:numRef>
              <c:f>Hoja2!$B$6:$BL$6</c:f>
              <c:numCache>
                <c:formatCode>General</c:formatCode>
                <c:ptCount val="63"/>
                <c:pt idx="0">
                  <c:v>1356.48</c:v>
                </c:pt>
                <c:pt idx="1">
                  <c:v>1522.32</c:v>
                </c:pt>
                <c:pt idx="2">
                  <c:v>1572.81</c:v>
                </c:pt>
                <c:pt idx="3">
                  <c:v>1617.83</c:v>
                </c:pt>
                <c:pt idx="4">
                  <c:v>1692.41</c:v>
                </c:pt>
                <c:pt idx="5">
                  <c:v>1787.07</c:v>
                </c:pt>
                <c:pt idx="6">
                  <c:v>1934.65</c:v>
                </c:pt>
                <c:pt idx="7">
                  <c:v>2060.3200000000002</c:v>
                </c:pt>
                <c:pt idx="8">
                  <c:v>2055.73</c:v>
                </c:pt>
                <c:pt idx="9">
                  <c:v>2148.79</c:v>
                </c:pt>
                <c:pt idx="10">
                  <c:v>2236.65</c:v>
                </c:pt>
                <c:pt idx="11">
                  <c:v>2362.4</c:v>
                </c:pt>
                <c:pt idx="12">
                  <c:v>2441.0300000000002</c:v>
                </c:pt>
                <c:pt idx="13">
                  <c:v>2545.89</c:v>
                </c:pt>
                <c:pt idx="14">
                  <c:v>2737.06</c:v>
                </c:pt>
                <c:pt idx="15">
                  <c:v>2927.19</c:v>
                </c:pt>
                <c:pt idx="16">
                  <c:v>3111.79</c:v>
                </c:pt>
                <c:pt idx="17">
                  <c:v>3417.19</c:v>
                </c:pt>
                <c:pt idx="18">
                  <c:v>3644.91</c:v>
                </c:pt>
                <c:pt idx="19">
                  <c:v>3900.83</c:v>
                </c:pt>
                <c:pt idx="20">
                  <c:v>4249.8500000000004</c:v>
                </c:pt>
                <c:pt idx="21">
                  <c:v>4691.1000000000004</c:v>
                </c:pt>
                <c:pt idx="22">
                  <c:v>5025.5600000000004</c:v>
                </c:pt>
                <c:pt idx="23">
                  <c:v>5629.24</c:v>
                </c:pt>
                <c:pt idx="24">
                  <c:v>6353.42</c:v>
                </c:pt>
                <c:pt idx="25">
                  <c:v>7031.72</c:v>
                </c:pt>
                <c:pt idx="26">
                  <c:v>7717.15</c:v>
                </c:pt>
                <c:pt idx="27">
                  <c:v>8416.16</c:v>
                </c:pt>
                <c:pt idx="28">
                  <c:v>9224.06</c:v>
                </c:pt>
                <c:pt idx="29">
                  <c:v>10591.28</c:v>
                </c:pt>
                <c:pt idx="30">
                  <c:v>12571.71</c:v>
                </c:pt>
                <c:pt idx="31">
                  <c:v>14053.45</c:v>
                </c:pt>
                <c:pt idx="32">
                  <c:v>14776.29</c:v>
                </c:pt>
                <c:pt idx="33">
                  <c:v>15579.32</c:v>
                </c:pt>
                <c:pt idx="34">
                  <c:v>17141.16</c:v>
                </c:pt>
                <c:pt idx="35">
                  <c:v>18285.59</c:v>
                </c:pt>
                <c:pt idx="36">
                  <c:v>18130.84</c:v>
                </c:pt>
                <c:pt idx="37">
                  <c:v>18676.04</c:v>
                </c:pt>
                <c:pt idx="38">
                  <c:v>18906.740000000002</c:v>
                </c:pt>
                <c:pt idx="39">
                  <c:v>19942.36</c:v>
                </c:pt>
                <c:pt idx="40">
                  <c:v>21130.18</c:v>
                </c:pt>
                <c:pt idx="41">
                  <c:v>22123.61</c:v>
                </c:pt>
                <c:pt idx="42">
                  <c:v>22634.11</c:v>
                </c:pt>
                <c:pt idx="43">
                  <c:v>23690.25</c:v>
                </c:pt>
                <c:pt idx="44">
                  <c:v>24850.26</c:v>
                </c:pt>
                <c:pt idx="45">
                  <c:v>26497.62</c:v>
                </c:pt>
                <c:pt idx="46">
                  <c:v>28735.84</c:v>
                </c:pt>
                <c:pt idx="47">
                  <c:v>30831.67</c:v>
                </c:pt>
                <c:pt idx="48">
                  <c:v>30560.27</c:v>
                </c:pt>
                <c:pt idx="49">
                  <c:v>32522.68</c:v>
                </c:pt>
                <c:pt idx="50">
                  <c:v>37998.019999999997</c:v>
                </c:pt>
                <c:pt idx="51">
                  <c:v>38578.47</c:v>
                </c:pt>
                <c:pt idx="52">
                  <c:v>38251.370000000003</c:v>
                </c:pt>
                <c:pt idx="53">
                  <c:v>39200.839999999997</c:v>
                </c:pt>
                <c:pt idx="54">
                  <c:v>43614.97</c:v>
                </c:pt>
                <c:pt idx="55">
                  <c:v>49293.48</c:v>
                </c:pt>
                <c:pt idx="56">
                  <c:v>54927.42</c:v>
                </c:pt>
                <c:pt idx="57">
                  <c:v>57428</c:v>
                </c:pt>
                <c:pt idx="58">
                  <c:v>62714.23</c:v>
                </c:pt>
                <c:pt idx="59">
                  <c:v>56098.83</c:v>
                </c:pt>
                <c:pt idx="60">
                  <c:v>58958.65</c:v>
                </c:pt>
                <c:pt idx="61">
                  <c:v>61046.189919487093</c:v>
                </c:pt>
                <c:pt idx="62">
                  <c:v>62766.959983819921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Hoja2!$A$7</c:f>
              <c:strCache>
                <c:ptCount val="1"/>
                <c:pt idx="0">
                  <c:v>Singapur</c:v>
                </c:pt>
              </c:strCache>
            </c:strRef>
          </c:tx>
          <c:marker>
            <c:symbol val="none"/>
          </c:marker>
          <c:dLbls>
            <c:dLbl>
              <c:idx val="62"/>
              <c:layout>
                <c:manualLayout>
                  <c:x val="0"/>
                  <c:y val="9.1499218294079934E-2"/>
                </c:manualLayout>
              </c:layout>
              <c:showLegendKey val="0"/>
              <c:showVal val="1"/>
              <c:showCatName val="0"/>
              <c:showSerName val="1"/>
              <c:showPercent val="0"/>
              <c:showBubbleSize val="0"/>
            </c:dLbl>
            <c:numFmt formatCode="#,##0" sourceLinked="0"/>
            <c:txPr>
              <a:bodyPr/>
              <a:lstStyle/>
              <a:p>
                <a:pPr>
                  <a:defRPr b="1"/>
                </a:pPr>
                <a:endParaRPr lang="es-SV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Hoja2!$B$1:$BL$1</c:f>
              <c:strCache>
                <c:ptCount val="63"/>
                <c:pt idx="0">
                  <c:v>1950</c:v>
                </c:pt>
                <c:pt idx="1">
                  <c:v>1951</c:v>
                </c:pt>
                <c:pt idx="2">
                  <c:v>1952</c:v>
                </c:pt>
                <c:pt idx="3">
                  <c:v>1953</c:v>
                </c:pt>
                <c:pt idx="4">
                  <c:v>1954</c:v>
                </c:pt>
                <c:pt idx="5">
                  <c:v>1955</c:v>
                </c:pt>
                <c:pt idx="6">
                  <c:v>1956</c:v>
                </c:pt>
                <c:pt idx="7">
                  <c:v>1957</c:v>
                </c:pt>
                <c:pt idx="8">
                  <c:v>1958</c:v>
                </c:pt>
                <c:pt idx="9">
                  <c:v>1959</c:v>
                </c:pt>
                <c:pt idx="10">
                  <c:v>1960</c:v>
                </c:pt>
                <c:pt idx="11">
                  <c:v>1961</c:v>
                </c:pt>
                <c:pt idx="12">
                  <c:v>1962</c:v>
                </c:pt>
                <c:pt idx="13">
                  <c:v>1963</c:v>
                </c:pt>
                <c:pt idx="14">
                  <c:v>1964</c:v>
                </c:pt>
                <c:pt idx="15">
                  <c:v>1965</c:v>
                </c:pt>
                <c:pt idx="16">
                  <c:v>1966</c:v>
                </c:pt>
                <c:pt idx="17">
                  <c:v>1967</c:v>
                </c:pt>
                <c:pt idx="18">
                  <c:v>1968</c:v>
                </c:pt>
                <c:pt idx="19">
                  <c:v>1969</c:v>
                </c:pt>
                <c:pt idx="20">
                  <c:v>1970</c:v>
                </c:pt>
                <c:pt idx="21">
                  <c:v>1971</c:v>
                </c:pt>
                <c:pt idx="22">
                  <c:v>1972</c:v>
                </c:pt>
                <c:pt idx="23">
                  <c:v>1973</c:v>
                </c:pt>
                <c:pt idx="24">
                  <c:v>1974</c:v>
                </c:pt>
                <c:pt idx="25">
                  <c:v>1975</c:v>
                </c:pt>
                <c:pt idx="26">
                  <c:v>1976</c:v>
                </c:pt>
                <c:pt idx="27">
                  <c:v>1977</c:v>
                </c:pt>
                <c:pt idx="28">
                  <c:v>1978</c:v>
                </c:pt>
                <c:pt idx="29">
                  <c:v>1979</c:v>
                </c:pt>
                <c:pt idx="30">
                  <c:v>1980</c:v>
                </c:pt>
                <c:pt idx="31">
                  <c:v>1981</c:v>
                </c:pt>
                <c:pt idx="32">
                  <c:v>1982</c:v>
                </c:pt>
                <c:pt idx="33">
                  <c:v>1983</c:v>
                </c:pt>
                <c:pt idx="34">
                  <c:v>1984</c:v>
                </c:pt>
                <c:pt idx="35">
                  <c:v>1985</c:v>
                </c:pt>
                <c:pt idx="36">
                  <c:v>1986</c:v>
                </c:pt>
                <c:pt idx="37">
                  <c:v>1987</c:v>
                </c:pt>
                <c:pt idx="38">
                  <c:v>1988</c:v>
                </c:pt>
                <c:pt idx="39">
                  <c:v>1989</c:v>
                </c:pt>
                <c:pt idx="40">
                  <c:v>1990</c:v>
                </c:pt>
                <c:pt idx="41">
                  <c:v>1991</c:v>
                </c:pt>
                <c:pt idx="42">
                  <c:v>1992</c:v>
                </c:pt>
                <c:pt idx="43">
                  <c:v>1993</c:v>
                </c:pt>
                <c:pt idx="44">
                  <c:v>1994</c:v>
                </c:pt>
                <c:pt idx="45">
                  <c:v>1995</c:v>
                </c:pt>
                <c:pt idx="46">
                  <c:v>1996</c:v>
                </c:pt>
                <c:pt idx="47">
                  <c:v>1997</c:v>
                </c:pt>
                <c:pt idx="48">
                  <c:v>1998</c:v>
                </c:pt>
                <c:pt idx="49">
                  <c:v>1999</c:v>
                </c:pt>
                <c:pt idx="50">
                  <c:v>2000</c:v>
                </c:pt>
                <c:pt idx="51">
                  <c:v>2001</c:v>
                </c:pt>
                <c:pt idx="52">
                  <c:v>2002</c:v>
                </c:pt>
                <c:pt idx="53">
                  <c:v>2003</c:v>
                </c:pt>
                <c:pt idx="54">
                  <c:v>2004</c:v>
                </c:pt>
                <c:pt idx="55">
                  <c:v>2005</c:v>
                </c:pt>
                <c:pt idx="56">
                  <c:v>2006</c:v>
                </c:pt>
                <c:pt idx="57">
                  <c:v>2007</c:v>
                </c:pt>
                <c:pt idx="58">
                  <c:v>2008</c:v>
                </c:pt>
                <c:pt idx="59">
                  <c:v>2009</c:v>
                </c:pt>
                <c:pt idx="60">
                  <c:v>2010</c:v>
                </c:pt>
                <c:pt idx="61">
                  <c:v>2011</c:v>
                </c:pt>
                <c:pt idx="62">
                  <c:v>2012</c:v>
                </c:pt>
              </c:strCache>
            </c:strRef>
          </c:cat>
          <c:val>
            <c:numRef>
              <c:f>Hoja2!$B$7:$BL$7</c:f>
              <c:numCache>
                <c:formatCode>General</c:formatCode>
                <c:ptCount val="63"/>
                <c:pt idx="10">
                  <c:v>782.98</c:v>
                </c:pt>
                <c:pt idx="11">
                  <c:v>803.4</c:v>
                </c:pt>
                <c:pt idx="12">
                  <c:v>851.2</c:v>
                </c:pt>
                <c:pt idx="13">
                  <c:v>882.48</c:v>
                </c:pt>
                <c:pt idx="14">
                  <c:v>865.19</c:v>
                </c:pt>
                <c:pt idx="15">
                  <c:v>902.94</c:v>
                </c:pt>
                <c:pt idx="16">
                  <c:v>995.28</c:v>
                </c:pt>
                <c:pt idx="17">
                  <c:v>1081.25</c:v>
                </c:pt>
                <c:pt idx="18">
                  <c:v>1251.57</c:v>
                </c:pt>
                <c:pt idx="19">
                  <c:v>1402.28</c:v>
                </c:pt>
                <c:pt idx="20">
                  <c:v>1599.32</c:v>
                </c:pt>
                <c:pt idx="21">
                  <c:v>1871.36</c:v>
                </c:pt>
                <c:pt idx="22">
                  <c:v>2192.7800000000002</c:v>
                </c:pt>
                <c:pt idx="23">
                  <c:v>2608.62</c:v>
                </c:pt>
                <c:pt idx="24">
                  <c:v>2996.94</c:v>
                </c:pt>
                <c:pt idx="25">
                  <c:v>3320.51</c:v>
                </c:pt>
                <c:pt idx="26">
                  <c:v>3758.97</c:v>
                </c:pt>
                <c:pt idx="27">
                  <c:v>4209.3599999999997</c:v>
                </c:pt>
                <c:pt idx="28">
                  <c:v>4893.84</c:v>
                </c:pt>
                <c:pt idx="29">
                  <c:v>5744.11</c:v>
                </c:pt>
                <c:pt idx="30">
                  <c:v>6860.73</c:v>
                </c:pt>
                <c:pt idx="31">
                  <c:v>7819.5</c:v>
                </c:pt>
                <c:pt idx="32">
                  <c:v>8868.57</c:v>
                </c:pt>
                <c:pt idx="33">
                  <c:v>10039.450000000001</c:v>
                </c:pt>
                <c:pt idx="34">
                  <c:v>10913.47</c:v>
                </c:pt>
                <c:pt idx="35">
                  <c:v>10792.58</c:v>
                </c:pt>
                <c:pt idx="36">
                  <c:v>10995.26</c:v>
                </c:pt>
                <c:pt idx="37">
                  <c:v>12179.85</c:v>
                </c:pt>
                <c:pt idx="38">
                  <c:v>13566.14</c:v>
                </c:pt>
                <c:pt idx="39">
                  <c:v>15318.44</c:v>
                </c:pt>
                <c:pt idx="40">
                  <c:v>17403.830000000002</c:v>
                </c:pt>
                <c:pt idx="41">
                  <c:v>18776.29</c:v>
                </c:pt>
                <c:pt idx="42">
                  <c:v>19652.189999999999</c:v>
                </c:pt>
                <c:pt idx="43">
                  <c:v>21891.1</c:v>
                </c:pt>
                <c:pt idx="44">
                  <c:v>23805.5</c:v>
                </c:pt>
                <c:pt idx="45">
                  <c:v>25963.26</c:v>
                </c:pt>
                <c:pt idx="46">
                  <c:v>27923.25</c:v>
                </c:pt>
                <c:pt idx="47">
                  <c:v>29826.6</c:v>
                </c:pt>
                <c:pt idx="48">
                  <c:v>27548.68</c:v>
                </c:pt>
                <c:pt idx="49">
                  <c:v>28543.99</c:v>
                </c:pt>
                <c:pt idx="50">
                  <c:v>32807.550000000003</c:v>
                </c:pt>
                <c:pt idx="51">
                  <c:v>31435.98</c:v>
                </c:pt>
                <c:pt idx="52">
                  <c:v>32199.9</c:v>
                </c:pt>
                <c:pt idx="53">
                  <c:v>32729.19</c:v>
                </c:pt>
                <c:pt idx="54">
                  <c:v>38213.22</c:v>
                </c:pt>
                <c:pt idx="55">
                  <c:v>41988.62</c:v>
                </c:pt>
                <c:pt idx="56">
                  <c:v>46959.03</c:v>
                </c:pt>
                <c:pt idx="57">
                  <c:v>53257.97</c:v>
                </c:pt>
                <c:pt idx="58">
                  <c:v>55033.84</c:v>
                </c:pt>
                <c:pt idx="59">
                  <c:v>52152.36</c:v>
                </c:pt>
                <c:pt idx="60">
                  <c:v>59615.24</c:v>
                </c:pt>
                <c:pt idx="61">
                  <c:v>61069.583908495399</c:v>
                </c:pt>
                <c:pt idx="62">
                  <c:v>61803.220012806582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Hoja2!$A$8</c:f>
              <c:strCache>
                <c:ptCount val="1"/>
                <c:pt idx="0">
                  <c:v>Suecia</c:v>
                </c:pt>
              </c:strCache>
            </c:strRef>
          </c:tx>
          <c:marker>
            <c:symbol val="none"/>
          </c:marker>
          <c:dLbls>
            <c:dLbl>
              <c:idx val="62"/>
              <c:layout>
                <c:manualLayout>
                  <c:x val="-1.5432098765432098E-3"/>
                  <c:y val="-3.7094277686789162E-2"/>
                </c:manualLayout>
              </c:layout>
              <c:showLegendKey val="0"/>
              <c:showVal val="1"/>
              <c:showCatName val="0"/>
              <c:showSerName val="1"/>
              <c:showPercent val="0"/>
              <c:showBubbleSize val="0"/>
            </c:dLbl>
            <c:numFmt formatCode="#,##0" sourceLinked="0"/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Hoja2!$B$1:$BL$1</c:f>
              <c:strCache>
                <c:ptCount val="63"/>
                <c:pt idx="0">
                  <c:v>1950</c:v>
                </c:pt>
                <c:pt idx="1">
                  <c:v>1951</c:v>
                </c:pt>
                <c:pt idx="2">
                  <c:v>1952</c:v>
                </c:pt>
                <c:pt idx="3">
                  <c:v>1953</c:v>
                </c:pt>
                <c:pt idx="4">
                  <c:v>1954</c:v>
                </c:pt>
                <c:pt idx="5">
                  <c:v>1955</c:v>
                </c:pt>
                <c:pt idx="6">
                  <c:v>1956</c:v>
                </c:pt>
                <c:pt idx="7">
                  <c:v>1957</c:v>
                </c:pt>
                <c:pt idx="8">
                  <c:v>1958</c:v>
                </c:pt>
                <c:pt idx="9">
                  <c:v>1959</c:v>
                </c:pt>
                <c:pt idx="10">
                  <c:v>1960</c:v>
                </c:pt>
                <c:pt idx="11">
                  <c:v>1961</c:v>
                </c:pt>
                <c:pt idx="12">
                  <c:v>1962</c:v>
                </c:pt>
                <c:pt idx="13">
                  <c:v>1963</c:v>
                </c:pt>
                <c:pt idx="14">
                  <c:v>1964</c:v>
                </c:pt>
                <c:pt idx="15">
                  <c:v>1965</c:v>
                </c:pt>
                <c:pt idx="16">
                  <c:v>1966</c:v>
                </c:pt>
                <c:pt idx="17">
                  <c:v>1967</c:v>
                </c:pt>
                <c:pt idx="18">
                  <c:v>1968</c:v>
                </c:pt>
                <c:pt idx="19">
                  <c:v>1969</c:v>
                </c:pt>
                <c:pt idx="20">
                  <c:v>1970</c:v>
                </c:pt>
                <c:pt idx="21">
                  <c:v>1971</c:v>
                </c:pt>
                <c:pt idx="22">
                  <c:v>1972</c:v>
                </c:pt>
                <c:pt idx="23">
                  <c:v>1973</c:v>
                </c:pt>
                <c:pt idx="24">
                  <c:v>1974</c:v>
                </c:pt>
                <c:pt idx="25">
                  <c:v>1975</c:v>
                </c:pt>
                <c:pt idx="26">
                  <c:v>1976</c:v>
                </c:pt>
                <c:pt idx="27">
                  <c:v>1977</c:v>
                </c:pt>
                <c:pt idx="28">
                  <c:v>1978</c:v>
                </c:pt>
                <c:pt idx="29">
                  <c:v>1979</c:v>
                </c:pt>
                <c:pt idx="30">
                  <c:v>1980</c:v>
                </c:pt>
                <c:pt idx="31">
                  <c:v>1981</c:v>
                </c:pt>
                <c:pt idx="32">
                  <c:v>1982</c:v>
                </c:pt>
                <c:pt idx="33">
                  <c:v>1983</c:v>
                </c:pt>
                <c:pt idx="34">
                  <c:v>1984</c:v>
                </c:pt>
                <c:pt idx="35">
                  <c:v>1985</c:v>
                </c:pt>
                <c:pt idx="36">
                  <c:v>1986</c:v>
                </c:pt>
                <c:pt idx="37">
                  <c:v>1987</c:v>
                </c:pt>
                <c:pt idx="38">
                  <c:v>1988</c:v>
                </c:pt>
                <c:pt idx="39">
                  <c:v>1989</c:v>
                </c:pt>
                <c:pt idx="40">
                  <c:v>1990</c:v>
                </c:pt>
                <c:pt idx="41">
                  <c:v>1991</c:v>
                </c:pt>
                <c:pt idx="42">
                  <c:v>1992</c:v>
                </c:pt>
                <c:pt idx="43">
                  <c:v>1993</c:v>
                </c:pt>
                <c:pt idx="44">
                  <c:v>1994</c:v>
                </c:pt>
                <c:pt idx="45">
                  <c:v>1995</c:v>
                </c:pt>
                <c:pt idx="46">
                  <c:v>1996</c:v>
                </c:pt>
                <c:pt idx="47">
                  <c:v>1997</c:v>
                </c:pt>
                <c:pt idx="48">
                  <c:v>1998</c:v>
                </c:pt>
                <c:pt idx="49">
                  <c:v>1999</c:v>
                </c:pt>
                <c:pt idx="50">
                  <c:v>2000</c:v>
                </c:pt>
                <c:pt idx="51">
                  <c:v>2001</c:v>
                </c:pt>
                <c:pt idx="52">
                  <c:v>2002</c:v>
                </c:pt>
                <c:pt idx="53">
                  <c:v>2003</c:v>
                </c:pt>
                <c:pt idx="54">
                  <c:v>2004</c:v>
                </c:pt>
                <c:pt idx="55">
                  <c:v>2005</c:v>
                </c:pt>
                <c:pt idx="56">
                  <c:v>2006</c:v>
                </c:pt>
                <c:pt idx="57">
                  <c:v>2007</c:v>
                </c:pt>
                <c:pt idx="58">
                  <c:v>2008</c:v>
                </c:pt>
                <c:pt idx="59">
                  <c:v>2009</c:v>
                </c:pt>
                <c:pt idx="60">
                  <c:v>2010</c:v>
                </c:pt>
                <c:pt idx="61">
                  <c:v>2011</c:v>
                </c:pt>
                <c:pt idx="62">
                  <c:v>2012</c:v>
                </c:pt>
              </c:strCache>
            </c:strRef>
          </c:cat>
          <c:val>
            <c:numRef>
              <c:f>Hoja2!$B$8:$BL$8</c:f>
              <c:numCache>
                <c:formatCode>General</c:formatCode>
                <c:ptCount val="63"/>
                <c:pt idx="0">
                  <c:v>1665.2</c:v>
                </c:pt>
                <c:pt idx="1">
                  <c:v>1850.57</c:v>
                </c:pt>
                <c:pt idx="2">
                  <c:v>1875.94</c:v>
                </c:pt>
                <c:pt idx="3">
                  <c:v>1931.27</c:v>
                </c:pt>
                <c:pt idx="4">
                  <c:v>2047.62</c:v>
                </c:pt>
                <c:pt idx="5">
                  <c:v>2140.75</c:v>
                </c:pt>
                <c:pt idx="6">
                  <c:v>2268.06</c:v>
                </c:pt>
                <c:pt idx="7">
                  <c:v>2378.6799999999998</c:v>
                </c:pt>
                <c:pt idx="8">
                  <c:v>2478.2199999999998</c:v>
                </c:pt>
                <c:pt idx="9">
                  <c:v>2647.99</c:v>
                </c:pt>
                <c:pt idx="10">
                  <c:v>2771.9</c:v>
                </c:pt>
                <c:pt idx="11">
                  <c:v>2934.83</c:v>
                </c:pt>
                <c:pt idx="12">
                  <c:v>3060.55</c:v>
                </c:pt>
                <c:pt idx="13">
                  <c:v>3248.57</c:v>
                </c:pt>
                <c:pt idx="14">
                  <c:v>3482.78</c:v>
                </c:pt>
                <c:pt idx="15">
                  <c:v>3636.95</c:v>
                </c:pt>
                <c:pt idx="16">
                  <c:v>3776.69</c:v>
                </c:pt>
                <c:pt idx="17">
                  <c:v>3966.23</c:v>
                </c:pt>
                <c:pt idx="18">
                  <c:v>4245.0600000000004</c:v>
                </c:pt>
                <c:pt idx="19">
                  <c:v>4636.38</c:v>
                </c:pt>
                <c:pt idx="20">
                  <c:v>4964.8500000000004</c:v>
                </c:pt>
                <c:pt idx="21">
                  <c:v>5205.6499999999996</c:v>
                </c:pt>
                <c:pt idx="22">
                  <c:v>5563.1</c:v>
                </c:pt>
                <c:pt idx="23">
                  <c:v>6085.99</c:v>
                </c:pt>
                <c:pt idx="24">
                  <c:v>6768.06</c:v>
                </c:pt>
                <c:pt idx="25">
                  <c:v>7658.38</c:v>
                </c:pt>
                <c:pt idx="26">
                  <c:v>8186.19</c:v>
                </c:pt>
                <c:pt idx="27">
                  <c:v>8429.9</c:v>
                </c:pt>
                <c:pt idx="28">
                  <c:v>9010.5300000000007</c:v>
                </c:pt>
                <c:pt idx="29">
                  <c:v>10047.950000000001</c:v>
                </c:pt>
                <c:pt idx="30">
                  <c:v>11102.21</c:v>
                </c:pt>
                <c:pt idx="31">
                  <c:v>12004.04</c:v>
                </c:pt>
                <c:pt idx="32">
                  <c:v>12701.83</c:v>
                </c:pt>
                <c:pt idx="33">
                  <c:v>13283.38</c:v>
                </c:pt>
                <c:pt idx="34">
                  <c:v>14402.61</c:v>
                </c:pt>
                <c:pt idx="35">
                  <c:v>15126.13</c:v>
                </c:pt>
                <c:pt idx="36">
                  <c:v>16248.45</c:v>
                </c:pt>
                <c:pt idx="37">
                  <c:v>17338.939999999999</c:v>
                </c:pt>
                <c:pt idx="38">
                  <c:v>18383.259999999998</c:v>
                </c:pt>
                <c:pt idx="39">
                  <c:v>19412.38</c:v>
                </c:pt>
                <c:pt idx="40">
                  <c:v>20024.47</c:v>
                </c:pt>
                <c:pt idx="41">
                  <c:v>20337.38</c:v>
                </c:pt>
                <c:pt idx="42">
                  <c:v>20276.73</c:v>
                </c:pt>
                <c:pt idx="43">
                  <c:v>19787.43</c:v>
                </c:pt>
                <c:pt idx="44">
                  <c:v>20832.07</c:v>
                </c:pt>
                <c:pt idx="45">
                  <c:v>22128.91</c:v>
                </c:pt>
                <c:pt idx="46">
                  <c:v>22636.76</c:v>
                </c:pt>
                <c:pt idx="47">
                  <c:v>23483.71</c:v>
                </c:pt>
                <c:pt idx="48">
                  <c:v>24490.27</c:v>
                </c:pt>
                <c:pt idx="49">
                  <c:v>25674.58</c:v>
                </c:pt>
                <c:pt idx="50">
                  <c:v>27209.759999999998</c:v>
                </c:pt>
                <c:pt idx="51">
                  <c:v>27999.15</c:v>
                </c:pt>
                <c:pt idx="52">
                  <c:v>28862.91</c:v>
                </c:pt>
                <c:pt idx="53">
                  <c:v>30121.79</c:v>
                </c:pt>
                <c:pt idx="54">
                  <c:v>32001.27</c:v>
                </c:pt>
                <c:pt idx="55">
                  <c:v>33958.519999999997</c:v>
                </c:pt>
                <c:pt idx="56">
                  <c:v>36505.760000000002</c:v>
                </c:pt>
                <c:pt idx="57">
                  <c:v>39102.53</c:v>
                </c:pt>
                <c:pt idx="58">
                  <c:v>40209.760000000002</c:v>
                </c:pt>
                <c:pt idx="59">
                  <c:v>38454.26</c:v>
                </c:pt>
                <c:pt idx="60">
                  <c:v>40890.71</c:v>
                </c:pt>
                <c:pt idx="61">
                  <c:v>41453.007371215521</c:v>
                </c:pt>
                <c:pt idx="62">
                  <c:v>42216.85194365224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7937408"/>
        <c:axId val="47938944"/>
      </c:lineChart>
      <c:catAx>
        <c:axId val="47937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47938944"/>
        <c:crosses val="autoZero"/>
        <c:auto val="1"/>
        <c:lblAlgn val="ctr"/>
        <c:lblOffset val="100"/>
        <c:noMultiLvlLbl val="0"/>
      </c:catAx>
      <c:valAx>
        <c:axId val="47938944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mtClean="0"/>
                  <a:t>US$</a:t>
                </a:r>
                <a:endParaRPr lang="es-SV"/>
              </a:p>
            </c:rich>
          </c:tx>
          <c:layout>
            <c:manualLayout>
              <c:xMode val="edge"/>
              <c:yMode val="edge"/>
              <c:x val="7.0028011204481795E-3"/>
              <c:y val="0.39120150994155845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crossAx val="47937408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s-SV"/>
    </a:p>
  </c:txPr>
  <c:externalData r:id="rId1">
    <c:autoUpdate val="0"/>
  </c:externalData>
</c:chartSpace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slide" Target="../slides/slide14.xml"/><Relationship Id="rId3" Type="http://schemas.openxmlformats.org/officeDocument/2006/relationships/slide" Target="../slides/slide13.xml"/><Relationship Id="rId7" Type="http://schemas.openxmlformats.org/officeDocument/2006/relationships/slide" Target="../slides/slide12.xml"/><Relationship Id="rId2" Type="http://schemas.openxmlformats.org/officeDocument/2006/relationships/slide" Target="../slides/slide17.xml"/><Relationship Id="rId1" Type="http://schemas.openxmlformats.org/officeDocument/2006/relationships/slide" Target="../slides/slide6.xml"/><Relationship Id="rId6" Type="http://schemas.openxmlformats.org/officeDocument/2006/relationships/slide" Target="../slides/slide11.xml"/><Relationship Id="rId11" Type="http://schemas.openxmlformats.org/officeDocument/2006/relationships/slide" Target="../slides/slide15.xml"/><Relationship Id="rId5" Type="http://schemas.openxmlformats.org/officeDocument/2006/relationships/slide" Target="../slides/slide10.xml"/><Relationship Id="rId10" Type="http://schemas.openxmlformats.org/officeDocument/2006/relationships/slide" Target="../slides/slide18.xml"/><Relationship Id="rId4" Type="http://schemas.openxmlformats.org/officeDocument/2006/relationships/slide" Target="../slides/slide9.xml"/><Relationship Id="rId9" Type="http://schemas.openxmlformats.org/officeDocument/2006/relationships/slide" Target="../slides/slide1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0853C0-825B-4D31-BA85-E23280514E46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06582315-4E1D-42CA-8AEA-A6205420783B}">
      <dgm:prSet phldrT="[Texto]" custT="1"/>
      <dgm:spPr>
        <a:noFill/>
      </dgm:spPr>
      <dgm:t>
        <a:bodyPr/>
        <a:lstStyle/>
        <a:p>
          <a:r>
            <a:rPr lang="es-SV" sz="1400" dirty="0" smtClean="0"/>
            <a:t>CAPACIDADES</a:t>
          </a:r>
        </a:p>
        <a:p>
          <a:r>
            <a:rPr lang="es-SV" sz="1400" b="1" dirty="0" smtClean="0"/>
            <a:t>INNATAS</a:t>
          </a:r>
          <a:endParaRPr lang="es-SV" sz="1400" b="1" dirty="0"/>
        </a:p>
      </dgm:t>
    </dgm:pt>
    <dgm:pt modelId="{9200F253-5502-4951-BFA0-79ABCEEDF13B}" type="parTrans" cxnId="{AFBE9AC4-42C8-4E44-A9EA-428B57D72B35}">
      <dgm:prSet/>
      <dgm:spPr/>
      <dgm:t>
        <a:bodyPr/>
        <a:lstStyle/>
        <a:p>
          <a:endParaRPr lang="es-SV"/>
        </a:p>
      </dgm:t>
    </dgm:pt>
    <dgm:pt modelId="{1BFB8498-9B7D-4059-9CC4-287F2CA635DC}" type="sibTrans" cxnId="{AFBE9AC4-42C8-4E44-A9EA-428B57D72B35}">
      <dgm:prSet/>
      <dgm:spPr/>
      <dgm:t>
        <a:bodyPr/>
        <a:lstStyle/>
        <a:p>
          <a:endParaRPr lang="es-SV"/>
        </a:p>
      </dgm:t>
    </dgm:pt>
    <dgm:pt modelId="{EDE6D5E9-28AA-4432-86D3-D2631101E152}">
      <dgm:prSet phldrT="[Texto]" custT="1"/>
      <dgm:spPr/>
      <dgm:t>
        <a:bodyPr/>
        <a:lstStyle/>
        <a:p>
          <a:r>
            <a:rPr lang="es-SV" sz="1400" dirty="0" smtClean="0"/>
            <a:t>CAPACIDADES</a:t>
          </a:r>
        </a:p>
        <a:p>
          <a:r>
            <a:rPr lang="es-SV" sz="1400" b="1" dirty="0" smtClean="0"/>
            <a:t>INTERNAS</a:t>
          </a:r>
          <a:endParaRPr lang="es-SV" sz="1400" b="1" dirty="0"/>
        </a:p>
      </dgm:t>
    </dgm:pt>
    <dgm:pt modelId="{A7C469E7-4995-4D5D-840A-B33415AFCF4E}" type="parTrans" cxnId="{A917E258-1C26-4A04-B96D-4B7D6F965B34}">
      <dgm:prSet/>
      <dgm:spPr/>
      <dgm:t>
        <a:bodyPr/>
        <a:lstStyle/>
        <a:p>
          <a:endParaRPr lang="es-SV"/>
        </a:p>
      </dgm:t>
    </dgm:pt>
    <dgm:pt modelId="{A180EE28-ECFB-408B-8D32-D417048290EC}" type="sibTrans" cxnId="{A917E258-1C26-4A04-B96D-4B7D6F965B34}">
      <dgm:prSet/>
      <dgm:spPr/>
      <dgm:t>
        <a:bodyPr/>
        <a:lstStyle/>
        <a:p>
          <a:endParaRPr lang="es-SV"/>
        </a:p>
      </dgm:t>
    </dgm:pt>
    <dgm:pt modelId="{1DCF2482-338C-4510-BF7E-9FFA57DC7CB2}">
      <dgm:prSet phldrT="[Texto]" custT="1"/>
      <dgm:spPr/>
      <dgm:t>
        <a:bodyPr/>
        <a:lstStyle/>
        <a:p>
          <a:r>
            <a:rPr lang="es-SV" sz="1400" dirty="0" smtClean="0"/>
            <a:t>CAPACIDADES</a:t>
          </a:r>
        </a:p>
        <a:p>
          <a:r>
            <a:rPr lang="es-SV" sz="1400" b="1" dirty="0" smtClean="0"/>
            <a:t>COMBINADAS</a:t>
          </a:r>
          <a:endParaRPr lang="es-SV" sz="1400" b="1" dirty="0"/>
        </a:p>
      </dgm:t>
    </dgm:pt>
    <dgm:pt modelId="{1610FCED-3122-453A-A2B1-284157A9E6EF}" type="parTrans" cxnId="{093D03BD-882B-4DA1-A1AF-302DBAB35871}">
      <dgm:prSet/>
      <dgm:spPr/>
      <dgm:t>
        <a:bodyPr/>
        <a:lstStyle/>
        <a:p>
          <a:endParaRPr lang="es-SV"/>
        </a:p>
      </dgm:t>
    </dgm:pt>
    <dgm:pt modelId="{3FE56564-C9D1-4F86-B14C-A6880CC45DE8}" type="sibTrans" cxnId="{093D03BD-882B-4DA1-A1AF-302DBAB35871}">
      <dgm:prSet/>
      <dgm:spPr/>
      <dgm:t>
        <a:bodyPr/>
        <a:lstStyle/>
        <a:p>
          <a:endParaRPr lang="es-SV"/>
        </a:p>
      </dgm:t>
    </dgm:pt>
    <dgm:pt modelId="{7CB3637C-6D11-4C8E-AEC4-3D210887BD31}" type="pres">
      <dgm:prSet presAssocID="{800853C0-825B-4D31-BA85-E23280514E46}" presName="arrowDiagram" presStyleCnt="0">
        <dgm:presLayoutVars>
          <dgm:chMax val="5"/>
          <dgm:dir/>
          <dgm:resizeHandles val="exact"/>
        </dgm:presLayoutVars>
      </dgm:prSet>
      <dgm:spPr/>
    </dgm:pt>
    <dgm:pt modelId="{F979EDD5-8380-4C7C-827E-8C9C826852B8}" type="pres">
      <dgm:prSet presAssocID="{800853C0-825B-4D31-BA85-E23280514E46}" presName="arrow" presStyleLbl="bgShp" presStyleIdx="0" presStyleCnt="1"/>
      <dgm:spPr>
        <a:solidFill>
          <a:schemeClr val="accent5">
            <a:alpha val="70000"/>
          </a:schemeClr>
        </a:solidFill>
      </dgm:spPr>
    </dgm:pt>
    <dgm:pt modelId="{6A9790A1-3F6B-4B87-A33C-16029F47D4C1}" type="pres">
      <dgm:prSet presAssocID="{800853C0-825B-4D31-BA85-E23280514E46}" presName="arrowDiagram3" presStyleCnt="0"/>
      <dgm:spPr/>
    </dgm:pt>
    <dgm:pt modelId="{78C04D37-9F71-4648-885C-3F03C905B1E9}" type="pres">
      <dgm:prSet presAssocID="{06582315-4E1D-42CA-8AEA-A6205420783B}" presName="bullet3a" presStyleLbl="node1" presStyleIdx="0" presStyleCnt="3" custScaleX="138607" custScaleY="152667"/>
      <dgm:spPr>
        <a:solidFill>
          <a:schemeClr val="bg1"/>
        </a:solidFill>
      </dgm:spPr>
    </dgm:pt>
    <dgm:pt modelId="{D59EEB68-1B59-48F8-B73D-0C4A181283A7}" type="pres">
      <dgm:prSet presAssocID="{06582315-4E1D-42CA-8AEA-A6205420783B}" presName="textBox3a" presStyleLbl="revTx" presStyleIdx="0" presStyleCnt="3" custScaleY="69746" custLinFactNeighborX="-7450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BB22DF46-BE84-4816-9895-9095AE251C38}" type="pres">
      <dgm:prSet presAssocID="{EDE6D5E9-28AA-4432-86D3-D2631101E152}" presName="bullet3b" presStyleLbl="node1" presStyleIdx="1" presStyleCnt="3"/>
      <dgm:spPr>
        <a:solidFill>
          <a:schemeClr val="bg1"/>
        </a:solidFill>
      </dgm:spPr>
      <dgm:t>
        <a:bodyPr/>
        <a:lstStyle/>
        <a:p>
          <a:endParaRPr lang="es-SV"/>
        </a:p>
      </dgm:t>
    </dgm:pt>
    <dgm:pt modelId="{DAEA02F6-CC08-4393-8E6C-5A5CE88850EA}" type="pres">
      <dgm:prSet presAssocID="{EDE6D5E9-28AA-4432-86D3-D2631101E152}" presName="textBox3b" presStyleLbl="revTx" presStyleIdx="1" presStyleCnt="3" custScaleY="31798" custLinFactNeighborX="-13876" custLinFactNeighborY="-24861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B0E8513D-EE61-4077-B02B-DD059A127EA9}" type="pres">
      <dgm:prSet presAssocID="{1DCF2482-338C-4510-BF7E-9FFA57DC7CB2}" presName="bullet3c" presStyleLbl="node1" presStyleIdx="2" presStyleCnt="3"/>
      <dgm:spPr>
        <a:solidFill>
          <a:schemeClr val="bg1"/>
        </a:solidFill>
      </dgm:spPr>
    </dgm:pt>
    <dgm:pt modelId="{8117C557-1DE1-4DA9-ABB5-F193E0D04206}" type="pres">
      <dgm:prSet presAssocID="{1DCF2482-338C-4510-BF7E-9FFA57DC7CB2}" presName="textBox3c" presStyleLbl="revTx" presStyleIdx="2" presStyleCnt="3" custScaleY="34845" custLinFactNeighborX="-14701" custLinFactNeighborY="-24433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400763CC-7C91-42EB-8F06-76D29C48CB66}" type="presOf" srcId="{1DCF2482-338C-4510-BF7E-9FFA57DC7CB2}" destId="{8117C557-1DE1-4DA9-ABB5-F193E0D04206}" srcOrd="0" destOrd="0" presId="urn:microsoft.com/office/officeart/2005/8/layout/arrow2"/>
    <dgm:cxn modelId="{129A1B15-BC56-4ABB-96E7-3DD57C1635CB}" type="presOf" srcId="{06582315-4E1D-42CA-8AEA-A6205420783B}" destId="{D59EEB68-1B59-48F8-B73D-0C4A181283A7}" srcOrd="0" destOrd="0" presId="urn:microsoft.com/office/officeart/2005/8/layout/arrow2"/>
    <dgm:cxn modelId="{772F1D8D-CE0D-44D5-9AC5-E4BF6C7BB71D}" type="presOf" srcId="{800853C0-825B-4D31-BA85-E23280514E46}" destId="{7CB3637C-6D11-4C8E-AEC4-3D210887BD31}" srcOrd="0" destOrd="0" presId="urn:microsoft.com/office/officeart/2005/8/layout/arrow2"/>
    <dgm:cxn modelId="{A917E258-1C26-4A04-B96D-4B7D6F965B34}" srcId="{800853C0-825B-4D31-BA85-E23280514E46}" destId="{EDE6D5E9-28AA-4432-86D3-D2631101E152}" srcOrd="1" destOrd="0" parTransId="{A7C469E7-4995-4D5D-840A-B33415AFCF4E}" sibTransId="{A180EE28-ECFB-408B-8D32-D417048290EC}"/>
    <dgm:cxn modelId="{AFBE9AC4-42C8-4E44-A9EA-428B57D72B35}" srcId="{800853C0-825B-4D31-BA85-E23280514E46}" destId="{06582315-4E1D-42CA-8AEA-A6205420783B}" srcOrd="0" destOrd="0" parTransId="{9200F253-5502-4951-BFA0-79ABCEEDF13B}" sibTransId="{1BFB8498-9B7D-4059-9CC4-287F2CA635DC}"/>
    <dgm:cxn modelId="{093D03BD-882B-4DA1-A1AF-302DBAB35871}" srcId="{800853C0-825B-4D31-BA85-E23280514E46}" destId="{1DCF2482-338C-4510-BF7E-9FFA57DC7CB2}" srcOrd="2" destOrd="0" parTransId="{1610FCED-3122-453A-A2B1-284157A9E6EF}" sibTransId="{3FE56564-C9D1-4F86-B14C-A6880CC45DE8}"/>
    <dgm:cxn modelId="{06391F3B-852D-47EE-AF30-4353AAC4D55A}" type="presOf" srcId="{EDE6D5E9-28AA-4432-86D3-D2631101E152}" destId="{DAEA02F6-CC08-4393-8E6C-5A5CE88850EA}" srcOrd="0" destOrd="0" presId="urn:microsoft.com/office/officeart/2005/8/layout/arrow2"/>
    <dgm:cxn modelId="{ECCAF611-FC6E-43A5-9B58-07C64491415B}" type="presParOf" srcId="{7CB3637C-6D11-4C8E-AEC4-3D210887BD31}" destId="{F979EDD5-8380-4C7C-827E-8C9C826852B8}" srcOrd="0" destOrd="0" presId="urn:microsoft.com/office/officeart/2005/8/layout/arrow2"/>
    <dgm:cxn modelId="{E7AEC8A2-115F-4BFF-9726-DD637A2D8497}" type="presParOf" srcId="{7CB3637C-6D11-4C8E-AEC4-3D210887BD31}" destId="{6A9790A1-3F6B-4B87-A33C-16029F47D4C1}" srcOrd="1" destOrd="0" presId="urn:microsoft.com/office/officeart/2005/8/layout/arrow2"/>
    <dgm:cxn modelId="{3F9A4E3B-EFF5-4D54-ABDE-545F02F17CE9}" type="presParOf" srcId="{6A9790A1-3F6B-4B87-A33C-16029F47D4C1}" destId="{78C04D37-9F71-4648-885C-3F03C905B1E9}" srcOrd="0" destOrd="0" presId="urn:microsoft.com/office/officeart/2005/8/layout/arrow2"/>
    <dgm:cxn modelId="{B2AB216B-7993-4631-9AF3-9AA7B5EDFA59}" type="presParOf" srcId="{6A9790A1-3F6B-4B87-A33C-16029F47D4C1}" destId="{D59EEB68-1B59-48F8-B73D-0C4A181283A7}" srcOrd="1" destOrd="0" presId="urn:microsoft.com/office/officeart/2005/8/layout/arrow2"/>
    <dgm:cxn modelId="{CB13D064-16C4-4524-86EE-574F8E8C7074}" type="presParOf" srcId="{6A9790A1-3F6B-4B87-A33C-16029F47D4C1}" destId="{BB22DF46-BE84-4816-9895-9095AE251C38}" srcOrd="2" destOrd="0" presId="urn:microsoft.com/office/officeart/2005/8/layout/arrow2"/>
    <dgm:cxn modelId="{D3099975-C88D-45D7-A9F5-2C8AE8D7D685}" type="presParOf" srcId="{6A9790A1-3F6B-4B87-A33C-16029F47D4C1}" destId="{DAEA02F6-CC08-4393-8E6C-5A5CE88850EA}" srcOrd="3" destOrd="0" presId="urn:microsoft.com/office/officeart/2005/8/layout/arrow2"/>
    <dgm:cxn modelId="{DA4718F5-7BFC-450D-92EC-93A90EF29ED2}" type="presParOf" srcId="{6A9790A1-3F6B-4B87-A33C-16029F47D4C1}" destId="{B0E8513D-EE61-4077-B02B-DD059A127EA9}" srcOrd="4" destOrd="0" presId="urn:microsoft.com/office/officeart/2005/8/layout/arrow2"/>
    <dgm:cxn modelId="{6EFC3BDF-4766-4545-9CE9-751DF6837FE4}" type="presParOf" srcId="{6A9790A1-3F6B-4B87-A33C-16029F47D4C1}" destId="{8117C557-1DE1-4DA9-ABB5-F193E0D04206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69ABB29-61AA-4A84-AC12-6A1BC75E15A5}" type="doc">
      <dgm:prSet loTypeId="urn:microsoft.com/office/officeart/2008/layout/Squa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B6171302-E1A2-4D80-870F-32999C2F77DD}">
      <dgm:prSet phldrT="[Texto]" custT="1"/>
      <dgm:spPr/>
      <dgm:t>
        <a:bodyPr/>
        <a:lstStyle/>
        <a:p>
          <a:r>
            <a:rPr lang="es-MX" sz="2000" dirty="0" smtClean="0"/>
            <a:t>Sobre la metodología</a:t>
          </a:r>
          <a:endParaRPr lang="es-SV" sz="2000" dirty="0"/>
        </a:p>
      </dgm:t>
    </dgm:pt>
    <dgm:pt modelId="{EF461BBE-375A-48C8-9385-6639403C75ED}" type="parTrans" cxnId="{59E8D5D2-25D7-403B-9A69-668CCE099BE8}">
      <dgm:prSet/>
      <dgm:spPr/>
      <dgm:t>
        <a:bodyPr/>
        <a:lstStyle/>
        <a:p>
          <a:endParaRPr lang="es-SV" sz="2800"/>
        </a:p>
      </dgm:t>
    </dgm:pt>
    <dgm:pt modelId="{E9B5EAAF-E447-41CB-B29E-29A8763A6EDC}" type="sibTrans" cxnId="{59E8D5D2-25D7-403B-9A69-668CCE099BE8}">
      <dgm:prSet/>
      <dgm:spPr/>
      <dgm:t>
        <a:bodyPr/>
        <a:lstStyle/>
        <a:p>
          <a:endParaRPr lang="es-SV" sz="2800"/>
        </a:p>
      </dgm:t>
    </dgm:pt>
    <dgm:pt modelId="{D5E1C170-73D1-41BC-BDCE-4731CF863CD0}">
      <dgm:prSet phldrT="[Texto]" custT="1"/>
      <dgm:spPr/>
      <dgm:t>
        <a:bodyPr/>
        <a:lstStyle/>
        <a:p>
          <a:r>
            <a:rPr lang="es-MX" sz="1600" dirty="0" smtClean="0"/>
            <a:t>Una medición complementaria a la pobreza por ingresos</a:t>
          </a:r>
          <a:endParaRPr lang="es-SV" sz="1600" dirty="0"/>
        </a:p>
      </dgm:t>
    </dgm:pt>
    <dgm:pt modelId="{6353769A-B1A1-418D-B872-7C2F8E1DD4A3}" type="parTrans" cxnId="{E023CD13-F40B-495D-8A60-55A3BE0FA8EB}">
      <dgm:prSet/>
      <dgm:spPr/>
      <dgm:t>
        <a:bodyPr/>
        <a:lstStyle/>
        <a:p>
          <a:endParaRPr lang="es-SV" sz="2800"/>
        </a:p>
      </dgm:t>
    </dgm:pt>
    <dgm:pt modelId="{45E7AB00-DF7C-4FA6-8F3C-6264DF907251}" type="sibTrans" cxnId="{E023CD13-F40B-495D-8A60-55A3BE0FA8EB}">
      <dgm:prSet/>
      <dgm:spPr/>
      <dgm:t>
        <a:bodyPr/>
        <a:lstStyle/>
        <a:p>
          <a:endParaRPr lang="es-SV" sz="2800"/>
        </a:p>
      </dgm:t>
    </dgm:pt>
    <dgm:pt modelId="{0932042F-2450-42A1-A897-4C6C73D24341}">
      <dgm:prSet phldrT="[Texto]" custT="1"/>
      <dgm:spPr/>
      <dgm:t>
        <a:bodyPr/>
        <a:lstStyle/>
        <a:p>
          <a:r>
            <a:rPr lang="es-MX" sz="1600" dirty="0" smtClean="0"/>
            <a:t>Una medición que respete los enfoques de derechos, de capacidades y de ciclo de vida</a:t>
          </a:r>
          <a:endParaRPr lang="es-SV" sz="1600" dirty="0"/>
        </a:p>
      </dgm:t>
    </dgm:pt>
    <dgm:pt modelId="{DCB2A96A-BA1F-47F9-94D6-53F1C9E8EBFB}" type="parTrans" cxnId="{062CB8A7-F329-4657-A094-DC2D7E5C7B8F}">
      <dgm:prSet/>
      <dgm:spPr/>
      <dgm:t>
        <a:bodyPr/>
        <a:lstStyle/>
        <a:p>
          <a:endParaRPr lang="es-SV" sz="2800"/>
        </a:p>
      </dgm:t>
    </dgm:pt>
    <dgm:pt modelId="{AE8C1714-1E29-4BB4-AC5B-9269077C7079}" type="sibTrans" cxnId="{062CB8A7-F329-4657-A094-DC2D7E5C7B8F}">
      <dgm:prSet/>
      <dgm:spPr/>
      <dgm:t>
        <a:bodyPr/>
        <a:lstStyle/>
        <a:p>
          <a:endParaRPr lang="es-SV" sz="2800"/>
        </a:p>
      </dgm:t>
    </dgm:pt>
    <dgm:pt modelId="{036076DA-486E-4FCE-9F90-07BF70CD677F}">
      <dgm:prSet phldrT="[Texto]" custT="1"/>
      <dgm:spPr/>
      <dgm:t>
        <a:bodyPr/>
        <a:lstStyle/>
        <a:p>
          <a:r>
            <a:rPr lang="es-MX" sz="1600" dirty="0" smtClean="0"/>
            <a:t>Una medición que permita orientar y monitorear la política social</a:t>
          </a:r>
          <a:endParaRPr lang="es-SV" sz="1600" dirty="0"/>
        </a:p>
      </dgm:t>
    </dgm:pt>
    <dgm:pt modelId="{D36B2C36-1D94-499C-8D97-DA082E7765B8}" type="parTrans" cxnId="{3FF96F4C-602E-47C8-9579-0424B678B17D}">
      <dgm:prSet/>
      <dgm:spPr/>
      <dgm:t>
        <a:bodyPr/>
        <a:lstStyle/>
        <a:p>
          <a:endParaRPr lang="es-SV" sz="2800"/>
        </a:p>
      </dgm:t>
    </dgm:pt>
    <dgm:pt modelId="{8BB1C2B3-49B7-4534-A9B4-9D3EB6AB46B3}" type="sibTrans" cxnId="{3FF96F4C-602E-47C8-9579-0424B678B17D}">
      <dgm:prSet/>
      <dgm:spPr/>
      <dgm:t>
        <a:bodyPr/>
        <a:lstStyle/>
        <a:p>
          <a:endParaRPr lang="es-SV" sz="2800"/>
        </a:p>
      </dgm:t>
    </dgm:pt>
    <dgm:pt modelId="{B2678D62-60C8-47F2-A7B2-4516A0C7B124}">
      <dgm:prSet phldrT="[Texto]" custT="1"/>
      <dgm:spPr/>
      <dgm:t>
        <a:bodyPr/>
        <a:lstStyle/>
        <a:p>
          <a:r>
            <a:rPr lang="es-MX" sz="2000" dirty="0" smtClean="0"/>
            <a:t>Sobre las dimensiones, indicadores y umbrales</a:t>
          </a:r>
          <a:endParaRPr lang="es-SV" sz="2000" dirty="0"/>
        </a:p>
      </dgm:t>
    </dgm:pt>
    <dgm:pt modelId="{1DF2EC6A-ED8D-4C36-AB35-511765BA5B47}" type="parTrans" cxnId="{09F29809-0C0D-40EB-BDAF-FB5D486030AB}">
      <dgm:prSet/>
      <dgm:spPr/>
      <dgm:t>
        <a:bodyPr/>
        <a:lstStyle/>
        <a:p>
          <a:endParaRPr lang="es-SV" sz="2800"/>
        </a:p>
      </dgm:t>
    </dgm:pt>
    <dgm:pt modelId="{AF5C93C6-B941-47F7-8635-4D7C98DEC3EB}" type="sibTrans" cxnId="{09F29809-0C0D-40EB-BDAF-FB5D486030AB}">
      <dgm:prSet/>
      <dgm:spPr/>
      <dgm:t>
        <a:bodyPr/>
        <a:lstStyle/>
        <a:p>
          <a:endParaRPr lang="es-SV" sz="2800"/>
        </a:p>
      </dgm:t>
    </dgm:pt>
    <dgm:pt modelId="{90F7A701-28A1-40DC-BB7A-47F2994D3A43}">
      <dgm:prSet phldrT="[Texto]" custT="1"/>
      <dgm:spPr/>
      <dgm:t>
        <a:bodyPr/>
        <a:lstStyle/>
        <a:p>
          <a:r>
            <a:rPr lang="es-MX" sz="1600" dirty="0" smtClean="0"/>
            <a:t>Revisión de dimensiones: salud, alimentación, vivienda, empleo, educación, esparcimiento y seguridad</a:t>
          </a:r>
        </a:p>
      </dgm:t>
    </dgm:pt>
    <dgm:pt modelId="{D386B58B-73C5-4541-9D4E-1EDED59ACE68}" type="parTrans" cxnId="{27CB39F8-7D19-47A6-A081-D082BDDBFE13}">
      <dgm:prSet/>
      <dgm:spPr/>
      <dgm:t>
        <a:bodyPr/>
        <a:lstStyle/>
        <a:p>
          <a:endParaRPr lang="es-SV" sz="2800"/>
        </a:p>
      </dgm:t>
    </dgm:pt>
    <dgm:pt modelId="{F38EDEBE-8160-46C8-BDBD-C36698CBCB75}" type="sibTrans" cxnId="{27CB39F8-7D19-47A6-A081-D082BDDBFE13}">
      <dgm:prSet/>
      <dgm:spPr/>
      <dgm:t>
        <a:bodyPr/>
        <a:lstStyle/>
        <a:p>
          <a:endParaRPr lang="es-SV" sz="2800"/>
        </a:p>
      </dgm:t>
    </dgm:pt>
    <dgm:pt modelId="{BEF98761-C5E5-44E3-9622-84980319D314}">
      <dgm:prSet phldrT="[Texto]" custT="1"/>
      <dgm:spPr/>
      <dgm:t>
        <a:bodyPr/>
        <a:lstStyle/>
        <a:p>
          <a:r>
            <a:rPr lang="es-MX" sz="1600" dirty="0" smtClean="0"/>
            <a:t>Toma de decisión sobre dimensiones e indicadores finalistas</a:t>
          </a:r>
        </a:p>
      </dgm:t>
    </dgm:pt>
    <dgm:pt modelId="{93829684-2FD4-4A06-BA3D-50304E01B3D3}" type="parTrans" cxnId="{FBF51967-E64D-4FA7-B2AB-A3A059973D8A}">
      <dgm:prSet/>
      <dgm:spPr/>
      <dgm:t>
        <a:bodyPr/>
        <a:lstStyle/>
        <a:p>
          <a:endParaRPr lang="es-SV"/>
        </a:p>
      </dgm:t>
    </dgm:pt>
    <dgm:pt modelId="{CDC01685-D87E-4F88-B61F-06B162239C3F}" type="sibTrans" cxnId="{FBF51967-E64D-4FA7-B2AB-A3A059973D8A}">
      <dgm:prSet/>
      <dgm:spPr/>
      <dgm:t>
        <a:bodyPr/>
        <a:lstStyle/>
        <a:p>
          <a:endParaRPr lang="es-SV"/>
        </a:p>
      </dgm:t>
    </dgm:pt>
    <dgm:pt modelId="{2014398B-64C1-4528-9F89-F3E3229EA3DC}">
      <dgm:prSet phldrT="[Texto]" custT="1"/>
      <dgm:spPr/>
      <dgm:t>
        <a:bodyPr/>
        <a:lstStyle/>
        <a:p>
          <a:r>
            <a:rPr lang="es-MX" sz="2000" dirty="0" smtClean="0"/>
            <a:t>Sobre las mediciones</a:t>
          </a:r>
        </a:p>
      </dgm:t>
    </dgm:pt>
    <dgm:pt modelId="{8CC7BD8B-37FD-457A-BA48-AD0892D964AC}" type="parTrans" cxnId="{3648E501-CC0D-4EBB-AB86-061B1D2AA63A}">
      <dgm:prSet/>
      <dgm:spPr/>
      <dgm:t>
        <a:bodyPr/>
        <a:lstStyle/>
        <a:p>
          <a:endParaRPr lang="es-SV"/>
        </a:p>
      </dgm:t>
    </dgm:pt>
    <dgm:pt modelId="{BDA5BBA2-DBE9-4D69-92C0-C6C9C67BB428}" type="sibTrans" cxnId="{3648E501-CC0D-4EBB-AB86-061B1D2AA63A}">
      <dgm:prSet/>
      <dgm:spPr/>
      <dgm:t>
        <a:bodyPr/>
        <a:lstStyle/>
        <a:p>
          <a:endParaRPr lang="es-SV"/>
        </a:p>
      </dgm:t>
    </dgm:pt>
    <dgm:pt modelId="{544AD572-38E9-4347-87E4-DEFBBB34AE42}">
      <dgm:prSet phldrT="[Texto]" custT="1"/>
      <dgm:spPr/>
      <dgm:t>
        <a:bodyPr/>
        <a:lstStyle/>
        <a:p>
          <a:r>
            <a:rPr lang="es-MX" sz="1600" dirty="0" smtClean="0"/>
            <a:t>Aplicación en hogares</a:t>
          </a:r>
        </a:p>
      </dgm:t>
    </dgm:pt>
    <dgm:pt modelId="{05B95DC8-7677-422C-9C18-3611C4790437}" type="parTrans" cxnId="{4F1A2DE5-41D5-49CC-AD17-4718594D641A}">
      <dgm:prSet/>
      <dgm:spPr/>
      <dgm:t>
        <a:bodyPr/>
        <a:lstStyle/>
        <a:p>
          <a:endParaRPr lang="es-SV"/>
        </a:p>
      </dgm:t>
    </dgm:pt>
    <dgm:pt modelId="{0897C6CB-FE90-4E96-8570-77CFE7667D17}" type="sibTrans" cxnId="{4F1A2DE5-41D5-49CC-AD17-4718594D641A}">
      <dgm:prSet/>
      <dgm:spPr/>
      <dgm:t>
        <a:bodyPr/>
        <a:lstStyle/>
        <a:p>
          <a:endParaRPr lang="es-SV"/>
        </a:p>
      </dgm:t>
    </dgm:pt>
    <dgm:pt modelId="{17ADB9EF-4B11-45E1-AA77-05031BEEFDF1}">
      <dgm:prSet phldrT="[Texto]" custT="1"/>
      <dgm:spPr/>
      <dgm:t>
        <a:bodyPr/>
        <a:lstStyle/>
        <a:p>
          <a:r>
            <a:rPr lang="es-MX" sz="1600" dirty="0" smtClean="0"/>
            <a:t>Aplicación en NNA</a:t>
          </a:r>
        </a:p>
      </dgm:t>
    </dgm:pt>
    <dgm:pt modelId="{7482265D-5707-49B0-A5F7-569C28486590}" type="parTrans" cxnId="{889C109B-7F96-4091-A89C-7AFCCDB1A7E1}">
      <dgm:prSet/>
      <dgm:spPr/>
      <dgm:t>
        <a:bodyPr/>
        <a:lstStyle/>
        <a:p>
          <a:endParaRPr lang="es-SV"/>
        </a:p>
      </dgm:t>
    </dgm:pt>
    <dgm:pt modelId="{1BCC6B16-3B4B-4172-BE69-19E05625E0E2}" type="sibTrans" cxnId="{889C109B-7F96-4091-A89C-7AFCCDB1A7E1}">
      <dgm:prSet/>
      <dgm:spPr/>
      <dgm:t>
        <a:bodyPr/>
        <a:lstStyle/>
        <a:p>
          <a:endParaRPr lang="es-SV"/>
        </a:p>
      </dgm:t>
    </dgm:pt>
    <dgm:pt modelId="{2B6D8657-228A-4280-B18D-FF9F828B9C37}">
      <dgm:prSet phldrT="[Texto]" custT="1"/>
      <dgm:spPr/>
      <dgm:t>
        <a:bodyPr/>
        <a:lstStyle/>
        <a:p>
          <a:r>
            <a:rPr lang="es-MX" sz="1600" dirty="0" smtClean="0"/>
            <a:t>Basada en experiencias internacionales exitosas, técnicamente robusta y con un marco conceptual sólido </a:t>
          </a:r>
          <a:endParaRPr lang="es-SV" sz="1600" dirty="0"/>
        </a:p>
      </dgm:t>
    </dgm:pt>
    <dgm:pt modelId="{791F4E59-EA6B-4971-B8AF-A9BA8D4C408B}" type="parTrans" cxnId="{14AEA374-1664-4FF9-B84B-F67EF177D507}">
      <dgm:prSet/>
      <dgm:spPr/>
      <dgm:t>
        <a:bodyPr/>
        <a:lstStyle/>
        <a:p>
          <a:endParaRPr lang="es-SV"/>
        </a:p>
      </dgm:t>
    </dgm:pt>
    <dgm:pt modelId="{2DC3F604-D8B2-4BE5-AB58-8A9B23E0BBD6}" type="sibTrans" cxnId="{14AEA374-1664-4FF9-B84B-F67EF177D507}">
      <dgm:prSet/>
      <dgm:spPr/>
      <dgm:t>
        <a:bodyPr/>
        <a:lstStyle/>
        <a:p>
          <a:endParaRPr lang="es-SV"/>
        </a:p>
      </dgm:t>
    </dgm:pt>
    <dgm:pt modelId="{1F3FA9D3-3D61-4DB5-9F90-BC13C501CAF2}">
      <dgm:prSet phldrT="[Texto]" custT="1"/>
      <dgm:spPr/>
      <dgm:t>
        <a:bodyPr/>
        <a:lstStyle/>
        <a:p>
          <a:r>
            <a:rPr lang="es-MX" sz="1600" dirty="0" smtClean="0"/>
            <a:t>Toma de decisión sobre indicadores y umbrales finalistas de la medición multidimensional de pobreza</a:t>
          </a:r>
        </a:p>
      </dgm:t>
    </dgm:pt>
    <dgm:pt modelId="{2794296C-7617-404B-86B4-61D963AF8515}" type="parTrans" cxnId="{CF13B649-2810-463F-82AF-80D2FC93BFA4}">
      <dgm:prSet/>
      <dgm:spPr/>
      <dgm:t>
        <a:bodyPr/>
        <a:lstStyle/>
        <a:p>
          <a:endParaRPr lang="es-SV"/>
        </a:p>
      </dgm:t>
    </dgm:pt>
    <dgm:pt modelId="{9A55557D-A96F-4514-916F-5B5FA4AE5A88}" type="sibTrans" cxnId="{CF13B649-2810-463F-82AF-80D2FC93BFA4}">
      <dgm:prSet/>
      <dgm:spPr/>
      <dgm:t>
        <a:bodyPr/>
        <a:lstStyle/>
        <a:p>
          <a:endParaRPr lang="es-SV"/>
        </a:p>
      </dgm:t>
    </dgm:pt>
    <dgm:pt modelId="{44AD553F-CAC7-42B5-B528-9F057BAF2638}">
      <dgm:prSet phldrT="[Texto]" custT="1"/>
      <dgm:spPr/>
      <dgm:t>
        <a:bodyPr/>
        <a:lstStyle/>
        <a:p>
          <a:r>
            <a:rPr lang="es-MX" sz="1600" dirty="0" smtClean="0"/>
            <a:t>Inclusión de la medición en Ley de Desarrollo Social, </a:t>
          </a:r>
        </a:p>
      </dgm:t>
    </dgm:pt>
    <dgm:pt modelId="{60092FF1-DB07-4655-97F1-AD76CF8183EA}" type="parTrans" cxnId="{F838BBAE-3DD9-4D6F-B2C3-34A0267605E4}">
      <dgm:prSet/>
      <dgm:spPr/>
      <dgm:t>
        <a:bodyPr/>
        <a:lstStyle/>
        <a:p>
          <a:endParaRPr lang="es-SV"/>
        </a:p>
      </dgm:t>
    </dgm:pt>
    <dgm:pt modelId="{F7F8BC63-D772-4C48-BCC7-D7D8C2480B38}" type="sibTrans" cxnId="{F838BBAE-3DD9-4D6F-B2C3-34A0267605E4}">
      <dgm:prSet/>
      <dgm:spPr/>
      <dgm:t>
        <a:bodyPr/>
        <a:lstStyle/>
        <a:p>
          <a:endParaRPr lang="es-SV"/>
        </a:p>
      </dgm:t>
    </dgm:pt>
    <dgm:pt modelId="{E8E389E3-B14C-470E-826D-6621C38EC443}" type="pres">
      <dgm:prSet presAssocID="{569ABB29-61AA-4A84-AC12-6A1BC75E15A5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es-SV"/>
        </a:p>
      </dgm:t>
    </dgm:pt>
    <dgm:pt modelId="{33A7BFBC-6027-4086-B3D0-DF47118F5EB7}" type="pres">
      <dgm:prSet presAssocID="{B6171302-E1A2-4D80-870F-32999C2F77DD}" presName="root" presStyleCnt="0">
        <dgm:presLayoutVars>
          <dgm:chMax/>
          <dgm:chPref/>
        </dgm:presLayoutVars>
      </dgm:prSet>
      <dgm:spPr/>
    </dgm:pt>
    <dgm:pt modelId="{7316AA3F-FCE4-4086-B60A-C1E68F2823E3}" type="pres">
      <dgm:prSet presAssocID="{B6171302-E1A2-4D80-870F-32999C2F77DD}" presName="rootComposite" presStyleCnt="0">
        <dgm:presLayoutVars/>
      </dgm:prSet>
      <dgm:spPr/>
    </dgm:pt>
    <dgm:pt modelId="{EC8DE935-F667-439C-8BF4-5EB83B8356F5}" type="pres">
      <dgm:prSet presAssocID="{B6171302-E1A2-4D80-870F-32999C2F77DD}" presName="ParentAccent" presStyleLbl="alignNode1" presStyleIdx="0" presStyleCnt="3"/>
      <dgm:spPr/>
    </dgm:pt>
    <dgm:pt modelId="{B7742897-D732-4A5A-AC05-B0DACB099715}" type="pres">
      <dgm:prSet presAssocID="{B6171302-E1A2-4D80-870F-32999C2F77DD}" presName="ParentSmallAccent" presStyleLbl="fgAcc1" presStyleIdx="0" presStyleCnt="3" custLinFactNeighborX="40570" custLinFactNeighborY="-26779"/>
      <dgm:spPr/>
    </dgm:pt>
    <dgm:pt modelId="{87B4FF08-2F4D-4EA0-A069-E771ADE1964D}" type="pres">
      <dgm:prSet presAssocID="{B6171302-E1A2-4D80-870F-32999C2F77DD}" presName="Parent" presStyleLbl="revTx" presStyleIdx="0" presStyleCnt="13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A955E7B9-7412-4C67-BFDE-24D8C19F76B1}" type="pres">
      <dgm:prSet presAssocID="{B6171302-E1A2-4D80-870F-32999C2F77DD}" presName="childShape" presStyleCnt="0">
        <dgm:presLayoutVars>
          <dgm:chMax val="0"/>
          <dgm:chPref val="0"/>
        </dgm:presLayoutVars>
      </dgm:prSet>
      <dgm:spPr/>
    </dgm:pt>
    <dgm:pt modelId="{5924C17A-2F84-48D2-95F9-4DAADBEF64E7}" type="pres">
      <dgm:prSet presAssocID="{D5E1C170-73D1-41BC-BDCE-4731CF863CD0}" presName="childComposite" presStyleCnt="0">
        <dgm:presLayoutVars>
          <dgm:chMax val="0"/>
          <dgm:chPref val="0"/>
        </dgm:presLayoutVars>
      </dgm:prSet>
      <dgm:spPr/>
    </dgm:pt>
    <dgm:pt modelId="{CE013829-4E83-4601-BC48-C22FE89C6E70}" type="pres">
      <dgm:prSet presAssocID="{D5E1C170-73D1-41BC-BDCE-4731CF863CD0}" presName="ChildAccent" presStyleLbl="solidFgAcc1" presStyleIdx="0" presStyleCnt="10" custLinFactNeighborY="65339"/>
      <dgm:spPr/>
    </dgm:pt>
    <dgm:pt modelId="{0CD4FF2A-1535-40C7-9D63-EF3301D05B89}" type="pres">
      <dgm:prSet presAssocID="{D5E1C170-73D1-41BC-BDCE-4731CF863CD0}" presName="Child" presStyleLbl="revTx" presStyleIdx="1" presStyleCnt="13" custLinFactNeighborY="2803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3B22BA68-B304-498B-9991-5B305AA741FF}" type="pres">
      <dgm:prSet presAssocID="{0932042F-2450-42A1-A897-4C6C73D24341}" presName="childComposite" presStyleCnt="0">
        <dgm:presLayoutVars>
          <dgm:chMax val="0"/>
          <dgm:chPref val="0"/>
        </dgm:presLayoutVars>
      </dgm:prSet>
      <dgm:spPr/>
    </dgm:pt>
    <dgm:pt modelId="{428A90C0-69FF-42BE-8F00-BD564580CB96}" type="pres">
      <dgm:prSet presAssocID="{0932042F-2450-42A1-A897-4C6C73D24341}" presName="ChildAccent" presStyleLbl="solidFgAcc1" presStyleIdx="1" presStyleCnt="10" custLinFactY="124010" custLinFactNeighborY="200000"/>
      <dgm:spPr/>
      <dgm:t>
        <a:bodyPr/>
        <a:lstStyle/>
        <a:p>
          <a:endParaRPr lang="es-SV"/>
        </a:p>
      </dgm:t>
    </dgm:pt>
    <dgm:pt modelId="{02D7756A-3853-4CB8-9F0C-74A5BAA398D6}" type="pres">
      <dgm:prSet presAssocID="{0932042F-2450-42A1-A897-4C6C73D24341}" presName="Child" presStyleLbl="revTx" presStyleIdx="2" presStyleCnt="13" custLinFactY="39001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6CE3CC0B-390F-49BA-BF99-727951928EDD}" type="pres">
      <dgm:prSet presAssocID="{036076DA-486E-4FCE-9F90-07BF70CD677F}" presName="childComposite" presStyleCnt="0">
        <dgm:presLayoutVars>
          <dgm:chMax val="0"/>
          <dgm:chPref val="0"/>
        </dgm:presLayoutVars>
      </dgm:prSet>
      <dgm:spPr/>
    </dgm:pt>
    <dgm:pt modelId="{A5F582F0-93BD-44AA-B20B-15215BCB06F5}" type="pres">
      <dgm:prSet presAssocID="{036076DA-486E-4FCE-9F90-07BF70CD677F}" presName="ChildAccent" presStyleLbl="solidFgAcc1" presStyleIdx="2" presStyleCnt="10" custLinFactY="300000" custLinFactNeighborY="308254"/>
      <dgm:spPr/>
    </dgm:pt>
    <dgm:pt modelId="{E75A5638-C8FF-4137-AC00-2DC0FE00CF7A}" type="pres">
      <dgm:prSet presAssocID="{036076DA-486E-4FCE-9F90-07BF70CD677F}" presName="Child" presStyleLbl="revTx" presStyleIdx="3" presStyleCnt="13" custLinFactY="100000" custLinFactNeighborY="16094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A338DF06-D14B-4D8F-B410-367D50FCD33F}" type="pres">
      <dgm:prSet presAssocID="{2B6D8657-228A-4280-B18D-FF9F828B9C37}" presName="childComposite" presStyleCnt="0">
        <dgm:presLayoutVars>
          <dgm:chMax val="0"/>
          <dgm:chPref val="0"/>
        </dgm:presLayoutVars>
      </dgm:prSet>
      <dgm:spPr/>
    </dgm:pt>
    <dgm:pt modelId="{BF80E779-36E2-4DEE-AC6C-3F404BDB1E22}" type="pres">
      <dgm:prSet presAssocID="{2B6D8657-228A-4280-B18D-FF9F828B9C37}" presName="ChildAccent" presStyleLbl="solidFgAcc1" presStyleIdx="3" presStyleCnt="10" custLinFactY="418063" custLinFactNeighborX="-1691" custLinFactNeighborY="500000"/>
      <dgm:spPr/>
    </dgm:pt>
    <dgm:pt modelId="{EE77A428-951F-413C-AFCA-F4A796396BFD}" type="pres">
      <dgm:prSet presAssocID="{2B6D8657-228A-4280-B18D-FF9F828B9C37}" presName="Child" presStyleLbl="revTx" presStyleIdx="4" presStyleCnt="13" custLinFactY="193849" custLinFactNeighborX="-1403" custLinFactNeighborY="2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DBC6DED2-F092-4C04-8AF8-826304307185}" type="pres">
      <dgm:prSet presAssocID="{B2678D62-60C8-47F2-A7B2-4516A0C7B124}" presName="root" presStyleCnt="0">
        <dgm:presLayoutVars>
          <dgm:chMax/>
          <dgm:chPref/>
        </dgm:presLayoutVars>
      </dgm:prSet>
      <dgm:spPr/>
    </dgm:pt>
    <dgm:pt modelId="{7172DE41-2525-49DA-AEB2-A462111D3F29}" type="pres">
      <dgm:prSet presAssocID="{B2678D62-60C8-47F2-A7B2-4516A0C7B124}" presName="rootComposite" presStyleCnt="0">
        <dgm:presLayoutVars/>
      </dgm:prSet>
      <dgm:spPr/>
    </dgm:pt>
    <dgm:pt modelId="{D491BD4F-70ED-404A-8A66-1CA5DF2F9646}" type="pres">
      <dgm:prSet presAssocID="{B2678D62-60C8-47F2-A7B2-4516A0C7B124}" presName="ParentAccent" presStyleLbl="alignNode1" presStyleIdx="1" presStyleCnt="3"/>
      <dgm:spPr/>
      <dgm:t>
        <a:bodyPr/>
        <a:lstStyle/>
        <a:p>
          <a:endParaRPr lang="es-SV"/>
        </a:p>
      </dgm:t>
    </dgm:pt>
    <dgm:pt modelId="{7BF65A1E-9606-4EDB-92EC-2333B54A0135}" type="pres">
      <dgm:prSet presAssocID="{B2678D62-60C8-47F2-A7B2-4516A0C7B124}" presName="ParentSmallAccent" presStyleLbl="fgAcc1" presStyleIdx="1" presStyleCnt="3" custLinFactY="200000" custLinFactNeighborY="228031"/>
      <dgm:spPr/>
      <dgm:t>
        <a:bodyPr/>
        <a:lstStyle/>
        <a:p>
          <a:endParaRPr lang="es-SV"/>
        </a:p>
      </dgm:t>
    </dgm:pt>
    <dgm:pt modelId="{039B9C71-83F2-4A8E-B1A1-909DD1D3E726}" type="pres">
      <dgm:prSet presAssocID="{B2678D62-60C8-47F2-A7B2-4516A0C7B124}" presName="Parent" presStyleLbl="revTx" presStyleIdx="5" presStyleCnt="13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071FF35E-A5F0-44C4-8685-CF364286D484}" type="pres">
      <dgm:prSet presAssocID="{B2678D62-60C8-47F2-A7B2-4516A0C7B124}" presName="childShape" presStyleCnt="0">
        <dgm:presLayoutVars>
          <dgm:chMax val="0"/>
          <dgm:chPref val="0"/>
        </dgm:presLayoutVars>
      </dgm:prSet>
      <dgm:spPr/>
    </dgm:pt>
    <dgm:pt modelId="{17A40187-2E88-4A97-8D6A-461FD098A7B8}" type="pres">
      <dgm:prSet presAssocID="{90F7A701-28A1-40DC-BB7A-47F2994D3A43}" presName="childComposite" presStyleCnt="0">
        <dgm:presLayoutVars>
          <dgm:chMax val="0"/>
          <dgm:chPref val="0"/>
        </dgm:presLayoutVars>
      </dgm:prSet>
      <dgm:spPr/>
    </dgm:pt>
    <dgm:pt modelId="{B7452BED-1770-4744-BAE7-F75EC0B4CF29}" type="pres">
      <dgm:prSet presAssocID="{90F7A701-28A1-40DC-BB7A-47F2994D3A43}" presName="ChildAccent" presStyleLbl="solidFgAcc1" presStyleIdx="4" presStyleCnt="10" custLinFactY="-100000" custLinFactNeighborX="26331" custLinFactNeighborY="-159882"/>
      <dgm:spPr/>
    </dgm:pt>
    <dgm:pt modelId="{0539F824-C522-41F7-AE11-56220AAAD956}" type="pres">
      <dgm:prSet presAssocID="{90F7A701-28A1-40DC-BB7A-47F2994D3A43}" presName="Child" presStyleLbl="revTx" presStyleIdx="6" presStyleCnt="13" custLinFactNeighborY="7558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580CC055-08C6-4DFE-BB77-C05E7BC9599E}" type="pres">
      <dgm:prSet presAssocID="{BEF98761-C5E5-44E3-9622-84980319D314}" presName="childComposite" presStyleCnt="0">
        <dgm:presLayoutVars>
          <dgm:chMax val="0"/>
          <dgm:chPref val="0"/>
        </dgm:presLayoutVars>
      </dgm:prSet>
      <dgm:spPr/>
    </dgm:pt>
    <dgm:pt modelId="{EB868173-95F3-404D-90D5-B34F7973D787}" type="pres">
      <dgm:prSet presAssocID="{BEF98761-C5E5-44E3-9622-84980319D314}" presName="ChildAccent" presStyleLbl="solidFgAcc1" presStyleIdx="5" presStyleCnt="10" custLinFactY="282686" custLinFactNeighborY="300000"/>
      <dgm:spPr/>
    </dgm:pt>
    <dgm:pt modelId="{A02B0C00-9365-451D-89AF-D5E93DF7A1BF}" type="pres">
      <dgm:prSet presAssocID="{BEF98761-C5E5-44E3-9622-84980319D314}" presName="Child" presStyleLbl="revTx" presStyleIdx="7" presStyleCnt="13" custLinFactY="100000" custLinFactNeighborY="14997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BC118C56-1146-47EE-9A9D-0161AFACD8D9}" type="pres">
      <dgm:prSet presAssocID="{1F3FA9D3-3D61-4DB5-9F90-BC13C501CAF2}" presName="childComposite" presStyleCnt="0">
        <dgm:presLayoutVars>
          <dgm:chMax val="0"/>
          <dgm:chPref val="0"/>
        </dgm:presLayoutVars>
      </dgm:prSet>
      <dgm:spPr/>
    </dgm:pt>
    <dgm:pt modelId="{C2A14DB5-8E8F-4399-96BC-A9E8F23A7097}" type="pres">
      <dgm:prSet presAssocID="{1F3FA9D3-3D61-4DB5-9F90-BC13C501CAF2}" presName="ChildAccent" presStyleLbl="solidFgAcc1" presStyleIdx="6" presStyleCnt="10" custLinFactY="466404" custLinFactNeighborX="-5910" custLinFactNeighborY="500000"/>
      <dgm:spPr/>
    </dgm:pt>
    <dgm:pt modelId="{31470971-6E0A-4C34-9832-CAFB7E79737A}" type="pres">
      <dgm:prSet presAssocID="{1F3FA9D3-3D61-4DB5-9F90-BC13C501CAF2}" presName="Child" presStyleLbl="revTx" presStyleIdx="8" presStyleCnt="13" custLinFactY="200000" custLinFactNeighborX="-467" custLinFactNeighborY="21458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ECAACB73-A410-4A83-8E34-6740E0ED18E1}" type="pres">
      <dgm:prSet presAssocID="{2014398B-64C1-4528-9F89-F3E3229EA3DC}" presName="root" presStyleCnt="0">
        <dgm:presLayoutVars>
          <dgm:chMax/>
          <dgm:chPref/>
        </dgm:presLayoutVars>
      </dgm:prSet>
      <dgm:spPr/>
    </dgm:pt>
    <dgm:pt modelId="{EB22DBDC-46BE-48F0-A62A-886532B8D156}" type="pres">
      <dgm:prSet presAssocID="{2014398B-64C1-4528-9F89-F3E3229EA3DC}" presName="rootComposite" presStyleCnt="0">
        <dgm:presLayoutVars/>
      </dgm:prSet>
      <dgm:spPr/>
    </dgm:pt>
    <dgm:pt modelId="{C8E79999-ADDC-472B-853C-FC520A53B77C}" type="pres">
      <dgm:prSet presAssocID="{2014398B-64C1-4528-9F89-F3E3229EA3DC}" presName="ParentAccent" presStyleLbl="alignNode1" presStyleIdx="2" presStyleCnt="3"/>
      <dgm:spPr/>
    </dgm:pt>
    <dgm:pt modelId="{26AEBF9A-E583-4263-99A4-26DC7E1BA963}" type="pres">
      <dgm:prSet presAssocID="{2014398B-64C1-4528-9F89-F3E3229EA3DC}" presName="ParentSmallAccent" presStyleLbl="fgAcc1" presStyleIdx="2" presStyleCnt="3" custLinFactNeighborX="27325" custLinFactNeighborY="-26778"/>
      <dgm:spPr/>
    </dgm:pt>
    <dgm:pt modelId="{3DD78AC7-699B-4563-8CDD-01CFB9967807}" type="pres">
      <dgm:prSet presAssocID="{2014398B-64C1-4528-9F89-F3E3229EA3DC}" presName="Parent" presStyleLbl="revTx" presStyleIdx="9" presStyleCnt="13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37D568DC-FD4E-4B01-987B-0AADC19C08B9}" type="pres">
      <dgm:prSet presAssocID="{2014398B-64C1-4528-9F89-F3E3229EA3DC}" presName="childShape" presStyleCnt="0">
        <dgm:presLayoutVars>
          <dgm:chMax val="0"/>
          <dgm:chPref val="0"/>
        </dgm:presLayoutVars>
      </dgm:prSet>
      <dgm:spPr/>
    </dgm:pt>
    <dgm:pt modelId="{497E01F8-1C4F-42F7-B380-2C0F20C370E0}" type="pres">
      <dgm:prSet presAssocID="{44AD553F-CAC7-42B5-B528-9F057BAF2638}" presName="childComposite" presStyleCnt="0">
        <dgm:presLayoutVars>
          <dgm:chMax val="0"/>
          <dgm:chPref val="0"/>
        </dgm:presLayoutVars>
      </dgm:prSet>
      <dgm:spPr/>
    </dgm:pt>
    <dgm:pt modelId="{CD0287FF-41F9-482E-BCF0-1535EFBDFAA2}" type="pres">
      <dgm:prSet presAssocID="{44AD553F-CAC7-42B5-B528-9F057BAF2638}" presName="ChildAccent" presStyleLbl="solidFgAcc1" presStyleIdx="7" presStyleCnt="10" custLinFactY="27862" custLinFactNeighborY="100000"/>
      <dgm:spPr/>
    </dgm:pt>
    <dgm:pt modelId="{78279ECC-86FF-4BAA-951F-0572F7C8BD83}" type="pres">
      <dgm:prSet presAssocID="{44AD553F-CAC7-42B5-B528-9F057BAF2638}" presName="Child" presStyleLbl="revTx" presStyleIdx="10" presStyleCnt="13" custLinFactNeighborY="5485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62533DE4-C962-420E-97D1-33FE371E06F1}" type="pres">
      <dgm:prSet presAssocID="{544AD572-38E9-4347-87E4-DEFBBB34AE42}" presName="childComposite" presStyleCnt="0">
        <dgm:presLayoutVars>
          <dgm:chMax val="0"/>
          <dgm:chPref val="0"/>
        </dgm:presLayoutVars>
      </dgm:prSet>
      <dgm:spPr/>
    </dgm:pt>
    <dgm:pt modelId="{C6D97A69-2FF8-470B-A7CA-56BDCC1B41B6}" type="pres">
      <dgm:prSet presAssocID="{544AD572-38E9-4347-87E4-DEFBBB34AE42}" presName="ChildAccent" presStyleLbl="solidFgAcc1" presStyleIdx="8" presStyleCnt="10" custLinFactY="100000" custLinFactNeighborY="152911"/>
      <dgm:spPr/>
    </dgm:pt>
    <dgm:pt modelId="{C5C23BE4-0B10-47D0-98A3-75E49EDE2566}" type="pres">
      <dgm:prSet presAssocID="{544AD572-38E9-4347-87E4-DEFBBB34AE42}" presName="Child" presStyleLbl="revTx" presStyleIdx="11" presStyleCnt="13" custLinFactY="8499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56D854C7-1039-47D9-BA73-BC885D2904A4}" type="pres">
      <dgm:prSet presAssocID="{17ADB9EF-4B11-45E1-AA77-05031BEEFDF1}" presName="childComposite" presStyleCnt="0">
        <dgm:presLayoutVars>
          <dgm:chMax val="0"/>
          <dgm:chPref val="0"/>
        </dgm:presLayoutVars>
      </dgm:prSet>
      <dgm:spPr/>
    </dgm:pt>
    <dgm:pt modelId="{8FC2566F-BD3D-48B3-8E4C-C50738C18C4B}" type="pres">
      <dgm:prSet presAssocID="{17ADB9EF-4B11-45E1-AA77-05031BEEFDF1}" presName="ChildAccent" presStyleLbl="solidFgAcc1" presStyleIdx="9" presStyleCnt="10" custLinFactY="100000" custLinFactNeighborY="189863"/>
      <dgm:spPr/>
    </dgm:pt>
    <dgm:pt modelId="{14E690CA-70A2-4F47-A6CC-070401F8321E}" type="pres">
      <dgm:prSet presAssocID="{17ADB9EF-4B11-45E1-AA77-05031BEEFDF1}" presName="Child" presStyleLbl="revTx" presStyleIdx="12" presStyleCnt="13" custLinFactY="24352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455CD9DC-C9C9-4F43-AC2C-DE14E7654C6D}" type="presOf" srcId="{44AD553F-CAC7-42B5-B528-9F057BAF2638}" destId="{78279ECC-86FF-4BAA-951F-0572F7C8BD83}" srcOrd="0" destOrd="0" presId="urn:microsoft.com/office/officeart/2008/layout/SquareAccentList"/>
    <dgm:cxn modelId="{E1139827-35E3-40C6-B192-91319AD54838}" type="presOf" srcId="{B2678D62-60C8-47F2-A7B2-4516A0C7B124}" destId="{039B9C71-83F2-4A8E-B1A1-909DD1D3E726}" srcOrd="0" destOrd="0" presId="urn:microsoft.com/office/officeart/2008/layout/SquareAccentList"/>
    <dgm:cxn modelId="{D636BA69-B2B8-4DE4-BDC0-9B267D2FBE36}" type="presOf" srcId="{2014398B-64C1-4528-9F89-F3E3229EA3DC}" destId="{3DD78AC7-699B-4563-8CDD-01CFB9967807}" srcOrd="0" destOrd="0" presId="urn:microsoft.com/office/officeart/2008/layout/SquareAccentList"/>
    <dgm:cxn modelId="{4F1A2DE5-41D5-49CC-AD17-4718594D641A}" srcId="{2014398B-64C1-4528-9F89-F3E3229EA3DC}" destId="{544AD572-38E9-4347-87E4-DEFBBB34AE42}" srcOrd="1" destOrd="0" parTransId="{05B95DC8-7677-422C-9C18-3611C4790437}" sibTransId="{0897C6CB-FE90-4E96-8570-77CFE7667D17}"/>
    <dgm:cxn modelId="{05111296-9F8B-4895-8785-4ADE4D750FA1}" type="presOf" srcId="{569ABB29-61AA-4A84-AC12-6A1BC75E15A5}" destId="{E8E389E3-B14C-470E-826D-6621C38EC443}" srcOrd="0" destOrd="0" presId="urn:microsoft.com/office/officeart/2008/layout/SquareAccentList"/>
    <dgm:cxn modelId="{09F29809-0C0D-40EB-BDAF-FB5D486030AB}" srcId="{569ABB29-61AA-4A84-AC12-6A1BC75E15A5}" destId="{B2678D62-60C8-47F2-A7B2-4516A0C7B124}" srcOrd="1" destOrd="0" parTransId="{1DF2EC6A-ED8D-4C36-AB35-511765BA5B47}" sibTransId="{AF5C93C6-B941-47F7-8635-4D7C98DEC3EB}"/>
    <dgm:cxn modelId="{FBF51967-E64D-4FA7-B2AB-A3A059973D8A}" srcId="{B2678D62-60C8-47F2-A7B2-4516A0C7B124}" destId="{BEF98761-C5E5-44E3-9622-84980319D314}" srcOrd="1" destOrd="0" parTransId="{93829684-2FD4-4A06-BA3D-50304E01B3D3}" sibTransId="{CDC01685-D87E-4F88-B61F-06B162239C3F}"/>
    <dgm:cxn modelId="{2FDFBD6D-B718-4399-9BCF-3E276D0D31C4}" type="presOf" srcId="{036076DA-486E-4FCE-9F90-07BF70CD677F}" destId="{E75A5638-C8FF-4137-AC00-2DC0FE00CF7A}" srcOrd="0" destOrd="0" presId="urn:microsoft.com/office/officeart/2008/layout/SquareAccentList"/>
    <dgm:cxn modelId="{A769FA76-F1FD-48B3-A79D-E71AFA6F6655}" type="presOf" srcId="{BEF98761-C5E5-44E3-9622-84980319D314}" destId="{A02B0C00-9365-451D-89AF-D5E93DF7A1BF}" srcOrd="0" destOrd="0" presId="urn:microsoft.com/office/officeart/2008/layout/SquareAccentList"/>
    <dgm:cxn modelId="{7DFD658F-AB72-4E8F-8370-C069E2B0DAC3}" type="presOf" srcId="{17ADB9EF-4B11-45E1-AA77-05031BEEFDF1}" destId="{14E690CA-70A2-4F47-A6CC-070401F8321E}" srcOrd="0" destOrd="0" presId="urn:microsoft.com/office/officeart/2008/layout/SquareAccentList"/>
    <dgm:cxn modelId="{062CB8A7-F329-4657-A094-DC2D7E5C7B8F}" srcId="{B6171302-E1A2-4D80-870F-32999C2F77DD}" destId="{0932042F-2450-42A1-A897-4C6C73D24341}" srcOrd="1" destOrd="0" parTransId="{DCB2A96A-BA1F-47F9-94D6-53F1C9E8EBFB}" sibTransId="{AE8C1714-1E29-4BB4-AC5B-9269077C7079}"/>
    <dgm:cxn modelId="{3FF96F4C-602E-47C8-9579-0424B678B17D}" srcId="{B6171302-E1A2-4D80-870F-32999C2F77DD}" destId="{036076DA-486E-4FCE-9F90-07BF70CD677F}" srcOrd="2" destOrd="0" parTransId="{D36B2C36-1D94-499C-8D97-DA082E7765B8}" sibTransId="{8BB1C2B3-49B7-4534-A9B4-9D3EB6AB46B3}"/>
    <dgm:cxn modelId="{E8F1DE2E-D94E-43E5-B67B-4111FE90D954}" type="presOf" srcId="{2B6D8657-228A-4280-B18D-FF9F828B9C37}" destId="{EE77A428-951F-413C-AFCA-F4A796396BFD}" srcOrd="0" destOrd="0" presId="urn:microsoft.com/office/officeart/2008/layout/SquareAccentList"/>
    <dgm:cxn modelId="{96E1D34D-2D86-412F-85BB-040340675D19}" type="presOf" srcId="{B6171302-E1A2-4D80-870F-32999C2F77DD}" destId="{87B4FF08-2F4D-4EA0-A069-E771ADE1964D}" srcOrd="0" destOrd="0" presId="urn:microsoft.com/office/officeart/2008/layout/SquareAccentList"/>
    <dgm:cxn modelId="{CF13B649-2810-463F-82AF-80D2FC93BFA4}" srcId="{B2678D62-60C8-47F2-A7B2-4516A0C7B124}" destId="{1F3FA9D3-3D61-4DB5-9F90-BC13C501CAF2}" srcOrd="2" destOrd="0" parTransId="{2794296C-7617-404B-86B4-61D963AF8515}" sibTransId="{9A55557D-A96F-4514-916F-5B5FA4AE5A88}"/>
    <dgm:cxn modelId="{E023CD13-F40B-495D-8A60-55A3BE0FA8EB}" srcId="{B6171302-E1A2-4D80-870F-32999C2F77DD}" destId="{D5E1C170-73D1-41BC-BDCE-4731CF863CD0}" srcOrd="0" destOrd="0" parTransId="{6353769A-B1A1-418D-B872-7C2F8E1DD4A3}" sibTransId="{45E7AB00-DF7C-4FA6-8F3C-6264DF907251}"/>
    <dgm:cxn modelId="{7338CAE2-9CD4-4046-BD03-0B0CEA3A0D0B}" type="presOf" srcId="{D5E1C170-73D1-41BC-BDCE-4731CF863CD0}" destId="{0CD4FF2A-1535-40C7-9D63-EF3301D05B89}" srcOrd="0" destOrd="0" presId="urn:microsoft.com/office/officeart/2008/layout/SquareAccentList"/>
    <dgm:cxn modelId="{889C109B-7F96-4091-A89C-7AFCCDB1A7E1}" srcId="{2014398B-64C1-4528-9F89-F3E3229EA3DC}" destId="{17ADB9EF-4B11-45E1-AA77-05031BEEFDF1}" srcOrd="2" destOrd="0" parTransId="{7482265D-5707-49B0-A5F7-569C28486590}" sibTransId="{1BCC6B16-3B4B-4172-BE69-19E05625E0E2}"/>
    <dgm:cxn modelId="{59E8D5D2-25D7-403B-9A69-668CCE099BE8}" srcId="{569ABB29-61AA-4A84-AC12-6A1BC75E15A5}" destId="{B6171302-E1A2-4D80-870F-32999C2F77DD}" srcOrd="0" destOrd="0" parTransId="{EF461BBE-375A-48C8-9385-6639403C75ED}" sibTransId="{E9B5EAAF-E447-41CB-B29E-29A8763A6EDC}"/>
    <dgm:cxn modelId="{27CB39F8-7D19-47A6-A081-D082BDDBFE13}" srcId="{B2678D62-60C8-47F2-A7B2-4516A0C7B124}" destId="{90F7A701-28A1-40DC-BB7A-47F2994D3A43}" srcOrd="0" destOrd="0" parTransId="{D386B58B-73C5-4541-9D4E-1EDED59ACE68}" sibTransId="{F38EDEBE-8160-46C8-BDBD-C36698CBCB75}"/>
    <dgm:cxn modelId="{63AE4C66-329F-4A05-833C-C4B503533362}" type="presOf" srcId="{0932042F-2450-42A1-A897-4C6C73D24341}" destId="{02D7756A-3853-4CB8-9F0C-74A5BAA398D6}" srcOrd="0" destOrd="0" presId="urn:microsoft.com/office/officeart/2008/layout/SquareAccentList"/>
    <dgm:cxn modelId="{F838BBAE-3DD9-4D6F-B2C3-34A0267605E4}" srcId="{2014398B-64C1-4528-9F89-F3E3229EA3DC}" destId="{44AD553F-CAC7-42B5-B528-9F057BAF2638}" srcOrd="0" destOrd="0" parTransId="{60092FF1-DB07-4655-97F1-AD76CF8183EA}" sibTransId="{F7F8BC63-D772-4C48-BCC7-D7D8C2480B38}"/>
    <dgm:cxn modelId="{14AEA374-1664-4FF9-B84B-F67EF177D507}" srcId="{B6171302-E1A2-4D80-870F-32999C2F77DD}" destId="{2B6D8657-228A-4280-B18D-FF9F828B9C37}" srcOrd="3" destOrd="0" parTransId="{791F4E59-EA6B-4971-B8AF-A9BA8D4C408B}" sibTransId="{2DC3F604-D8B2-4BE5-AB58-8A9B23E0BBD6}"/>
    <dgm:cxn modelId="{67C60885-4030-409C-8EB1-62956AD797BF}" type="presOf" srcId="{1F3FA9D3-3D61-4DB5-9F90-BC13C501CAF2}" destId="{31470971-6E0A-4C34-9832-CAFB7E79737A}" srcOrd="0" destOrd="0" presId="urn:microsoft.com/office/officeart/2008/layout/SquareAccentList"/>
    <dgm:cxn modelId="{3648E501-CC0D-4EBB-AB86-061B1D2AA63A}" srcId="{569ABB29-61AA-4A84-AC12-6A1BC75E15A5}" destId="{2014398B-64C1-4528-9F89-F3E3229EA3DC}" srcOrd="2" destOrd="0" parTransId="{8CC7BD8B-37FD-457A-BA48-AD0892D964AC}" sibTransId="{BDA5BBA2-DBE9-4D69-92C0-C6C9C67BB428}"/>
    <dgm:cxn modelId="{94220106-643C-4127-B16C-76E43F626C62}" type="presOf" srcId="{90F7A701-28A1-40DC-BB7A-47F2994D3A43}" destId="{0539F824-C522-41F7-AE11-56220AAAD956}" srcOrd="0" destOrd="0" presId="urn:microsoft.com/office/officeart/2008/layout/SquareAccentList"/>
    <dgm:cxn modelId="{13A81D2B-A7FA-4B0F-A3D4-090561AB342A}" type="presOf" srcId="{544AD572-38E9-4347-87E4-DEFBBB34AE42}" destId="{C5C23BE4-0B10-47D0-98A3-75E49EDE2566}" srcOrd="0" destOrd="0" presId="urn:microsoft.com/office/officeart/2008/layout/SquareAccentList"/>
    <dgm:cxn modelId="{5266B2D1-6755-4519-B43D-009C4806209D}" type="presParOf" srcId="{E8E389E3-B14C-470E-826D-6621C38EC443}" destId="{33A7BFBC-6027-4086-B3D0-DF47118F5EB7}" srcOrd="0" destOrd="0" presId="urn:microsoft.com/office/officeart/2008/layout/SquareAccentList"/>
    <dgm:cxn modelId="{8B4420FA-42DE-4BC7-A75A-385F8F312C8C}" type="presParOf" srcId="{33A7BFBC-6027-4086-B3D0-DF47118F5EB7}" destId="{7316AA3F-FCE4-4086-B60A-C1E68F2823E3}" srcOrd="0" destOrd="0" presId="urn:microsoft.com/office/officeart/2008/layout/SquareAccentList"/>
    <dgm:cxn modelId="{8C592162-2726-4079-A456-D757AB03B9B4}" type="presParOf" srcId="{7316AA3F-FCE4-4086-B60A-C1E68F2823E3}" destId="{EC8DE935-F667-439C-8BF4-5EB83B8356F5}" srcOrd="0" destOrd="0" presId="urn:microsoft.com/office/officeart/2008/layout/SquareAccentList"/>
    <dgm:cxn modelId="{CB74643A-22F8-4967-B584-9F00DB561FB9}" type="presParOf" srcId="{7316AA3F-FCE4-4086-B60A-C1E68F2823E3}" destId="{B7742897-D732-4A5A-AC05-B0DACB099715}" srcOrd="1" destOrd="0" presId="urn:microsoft.com/office/officeart/2008/layout/SquareAccentList"/>
    <dgm:cxn modelId="{66A4964F-83F0-4072-A0C9-004884EB3A38}" type="presParOf" srcId="{7316AA3F-FCE4-4086-B60A-C1E68F2823E3}" destId="{87B4FF08-2F4D-4EA0-A069-E771ADE1964D}" srcOrd="2" destOrd="0" presId="urn:microsoft.com/office/officeart/2008/layout/SquareAccentList"/>
    <dgm:cxn modelId="{D8A37478-06D0-41C5-9DF8-36BC485CD27B}" type="presParOf" srcId="{33A7BFBC-6027-4086-B3D0-DF47118F5EB7}" destId="{A955E7B9-7412-4C67-BFDE-24D8C19F76B1}" srcOrd="1" destOrd="0" presId="urn:microsoft.com/office/officeart/2008/layout/SquareAccentList"/>
    <dgm:cxn modelId="{A5DB635B-E7F6-4ED6-B553-28E46E18F77E}" type="presParOf" srcId="{A955E7B9-7412-4C67-BFDE-24D8C19F76B1}" destId="{5924C17A-2F84-48D2-95F9-4DAADBEF64E7}" srcOrd="0" destOrd="0" presId="urn:microsoft.com/office/officeart/2008/layout/SquareAccentList"/>
    <dgm:cxn modelId="{3DA84C86-12EC-4F89-A2E8-F84F147491F6}" type="presParOf" srcId="{5924C17A-2F84-48D2-95F9-4DAADBEF64E7}" destId="{CE013829-4E83-4601-BC48-C22FE89C6E70}" srcOrd="0" destOrd="0" presId="urn:microsoft.com/office/officeart/2008/layout/SquareAccentList"/>
    <dgm:cxn modelId="{A758310B-02A7-4802-8743-6EC15A0798AF}" type="presParOf" srcId="{5924C17A-2F84-48D2-95F9-4DAADBEF64E7}" destId="{0CD4FF2A-1535-40C7-9D63-EF3301D05B89}" srcOrd="1" destOrd="0" presId="urn:microsoft.com/office/officeart/2008/layout/SquareAccentList"/>
    <dgm:cxn modelId="{B031FD0B-E7D9-49F8-BE68-978B6AD96515}" type="presParOf" srcId="{A955E7B9-7412-4C67-BFDE-24D8C19F76B1}" destId="{3B22BA68-B304-498B-9991-5B305AA741FF}" srcOrd="1" destOrd="0" presId="urn:microsoft.com/office/officeart/2008/layout/SquareAccentList"/>
    <dgm:cxn modelId="{D51CE746-2EE9-4C24-B83C-923E25DBDD89}" type="presParOf" srcId="{3B22BA68-B304-498B-9991-5B305AA741FF}" destId="{428A90C0-69FF-42BE-8F00-BD564580CB96}" srcOrd="0" destOrd="0" presId="urn:microsoft.com/office/officeart/2008/layout/SquareAccentList"/>
    <dgm:cxn modelId="{E71C25A7-92F6-4395-9022-926B6B1C72C1}" type="presParOf" srcId="{3B22BA68-B304-498B-9991-5B305AA741FF}" destId="{02D7756A-3853-4CB8-9F0C-74A5BAA398D6}" srcOrd="1" destOrd="0" presId="urn:microsoft.com/office/officeart/2008/layout/SquareAccentList"/>
    <dgm:cxn modelId="{D87680DC-0DF5-4071-8723-CED6D3D76056}" type="presParOf" srcId="{A955E7B9-7412-4C67-BFDE-24D8C19F76B1}" destId="{6CE3CC0B-390F-49BA-BF99-727951928EDD}" srcOrd="2" destOrd="0" presId="urn:microsoft.com/office/officeart/2008/layout/SquareAccentList"/>
    <dgm:cxn modelId="{FDFFB6FD-2967-4B73-80B2-C84DAFE9F345}" type="presParOf" srcId="{6CE3CC0B-390F-49BA-BF99-727951928EDD}" destId="{A5F582F0-93BD-44AA-B20B-15215BCB06F5}" srcOrd="0" destOrd="0" presId="urn:microsoft.com/office/officeart/2008/layout/SquareAccentList"/>
    <dgm:cxn modelId="{57B067F4-F725-431E-A27E-AA258B9E81B3}" type="presParOf" srcId="{6CE3CC0B-390F-49BA-BF99-727951928EDD}" destId="{E75A5638-C8FF-4137-AC00-2DC0FE00CF7A}" srcOrd="1" destOrd="0" presId="urn:microsoft.com/office/officeart/2008/layout/SquareAccentList"/>
    <dgm:cxn modelId="{F406320A-D8F1-478E-B99C-880BB8B53756}" type="presParOf" srcId="{A955E7B9-7412-4C67-BFDE-24D8C19F76B1}" destId="{A338DF06-D14B-4D8F-B410-367D50FCD33F}" srcOrd="3" destOrd="0" presId="urn:microsoft.com/office/officeart/2008/layout/SquareAccentList"/>
    <dgm:cxn modelId="{89CE9A18-3FCF-4232-B876-BDAD287FB2CC}" type="presParOf" srcId="{A338DF06-D14B-4D8F-B410-367D50FCD33F}" destId="{BF80E779-36E2-4DEE-AC6C-3F404BDB1E22}" srcOrd="0" destOrd="0" presId="urn:microsoft.com/office/officeart/2008/layout/SquareAccentList"/>
    <dgm:cxn modelId="{63549890-0EAD-48BC-A291-92CB1653DAC1}" type="presParOf" srcId="{A338DF06-D14B-4D8F-B410-367D50FCD33F}" destId="{EE77A428-951F-413C-AFCA-F4A796396BFD}" srcOrd="1" destOrd="0" presId="urn:microsoft.com/office/officeart/2008/layout/SquareAccentList"/>
    <dgm:cxn modelId="{E9D01177-FA2D-4E0F-942E-389B3EF302CB}" type="presParOf" srcId="{E8E389E3-B14C-470E-826D-6621C38EC443}" destId="{DBC6DED2-F092-4C04-8AF8-826304307185}" srcOrd="1" destOrd="0" presId="urn:microsoft.com/office/officeart/2008/layout/SquareAccentList"/>
    <dgm:cxn modelId="{A97F9DA4-1EC5-4E62-9B2A-2E0EE3B9B181}" type="presParOf" srcId="{DBC6DED2-F092-4C04-8AF8-826304307185}" destId="{7172DE41-2525-49DA-AEB2-A462111D3F29}" srcOrd="0" destOrd="0" presId="urn:microsoft.com/office/officeart/2008/layout/SquareAccentList"/>
    <dgm:cxn modelId="{733F7DE8-975C-4347-8747-EEC339ED3D8B}" type="presParOf" srcId="{7172DE41-2525-49DA-AEB2-A462111D3F29}" destId="{D491BD4F-70ED-404A-8A66-1CA5DF2F9646}" srcOrd="0" destOrd="0" presId="urn:microsoft.com/office/officeart/2008/layout/SquareAccentList"/>
    <dgm:cxn modelId="{6C4FA60A-251B-405C-B61E-4C0E1093DC1C}" type="presParOf" srcId="{7172DE41-2525-49DA-AEB2-A462111D3F29}" destId="{7BF65A1E-9606-4EDB-92EC-2333B54A0135}" srcOrd="1" destOrd="0" presId="urn:microsoft.com/office/officeart/2008/layout/SquareAccentList"/>
    <dgm:cxn modelId="{CCA271A2-DDCD-4283-B266-9DC78CBC75B2}" type="presParOf" srcId="{7172DE41-2525-49DA-AEB2-A462111D3F29}" destId="{039B9C71-83F2-4A8E-B1A1-909DD1D3E726}" srcOrd="2" destOrd="0" presId="urn:microsoft.com/office/officeart/2008/layout/SquareAccentList"/>
    <dgm:cxn modelId="{874C43EF-CCA8-4A8D-B290-7962D279C512}" type="presParOf" srcId="{DBC6DED2-F092-4C04-8AF8-826304307185}" destId="{071FF35E-A5F0-44C4-8685-CF364286D484}" srcOrd="1" destOrd="0" presId="urn:microsoft.com/office/officeart/2008/layout/SquareAccentList"/>
    <dgm:cxn modelId="{1EC91B98-106D-49AF-B652-CF87F24F8E6F}" type="presParOf" srcId="{071FF35E-A5F0-44C4-8685-CF364286D484}" destId="{17A40187-2E88-4A97-8D6A-461FD098A7B8}" srcOrd="0" destOrd="0" presId="urn:microsoft.com/office/officeart/2008/layout/SquareAccentList"/>
    <dgm:cxn modelId="{54F56604-5241-4E55-8F5B-F238DDF9A0BC}" type="presParOf" srcId="{17A40187-2E88-4A97-8D6A-461FD098A7B8}" destId="{B7452BED-1770-4744-BAE7-F75EC0B4CF29}" srcOrd="0" destOrd="0" presId="urn:microsoft.com/office/officeart/2008/layout/SquareAccentList"/>
    <dgm:cxn modelId="{70FAFED5-3684-4309-B6B8-2F675C989277}" type="presParOf" srcId="{17A40187-2E88-4A97-8D6A-461FD098A7B8}" destId="{0539F824-C522-41F7-AE11-56220AAAD956}" srcOrd="1" destOrd="0" presId="urn:microsoft.com/office/officeart/2008/layout/SquareAccentList"/>
    <dgm:cxn modelId="{09866D55-E35D-4FE9-B2C5-767D715C68DD}" type="presParOf" srcId="{071FF35E-A5F0-44C4-8685-CF364286D484}" destId="{580CC055-08C6-4DFE-BB77-C05E7BC9599E}" srcOrd="1" destOrd="0" presId="urn:microsoft.com/office/officeart/2008/layout/SquareAccentList"/>
    <dgm:cxn modelId="{43226279-00A4-4E20-871F-3B6B91562ACF}" type="presParOf" srcId="{580CC055-08C6-4DFE-BB77-C05E7BC9599E}" destId="{EB868173-95F3-404D-90D5-B34F7973D787}" srcOrd="0" destOrd="0" presId="urn:microsoft.com/office/officeart/2008/layout/SquareAccentList"/>
    <dgm:cxn modelId="{38E5DD16-BE30-43E4-B730-31CCDC191CB9}" type="presParOf" srcId="{580CC055-08C6-4DFE-BB77-C05E7BC9599E}" destId="{A02B0C00-9365-451D-89AF-D5E93DF7A1BF}" srcOrd="1" destOrd="0" presId="urn:microsoft.com/office/officeart/2008/layout/SquareAccentList"/>
    <dgm:cxn modelId="{8C18F991-D247-4546-94CB-2DAC7A3D7886}" type="presParOf" srcId="{071FF35E-A5F0-44C4-8685-CF364286D484}" destId="{BC118C56-1146-47EE-9A9D-0161AFACD8D9}" srcOrd="2" destOrd="0" presId="urn:microsoft.com/office/officeart/2008/layout/SquareAccentList"/>
    <dgm:cxn modelId="{FCAAEFCC-7746-4371-9801-D55BED476D8A}" type="presParOf" srcId="{BC118C56-1146-47EE-9A9D-0161AFACD8D9}" destId="{C2A14DB5-8E8F-4399-96BC-A9E8F23A7097}" srcOrd="0" destOrd="0" presId="urn:microsoft.com/office/officeart/2008/layout/SquareAccentList"/>
    <dgm:cxn modelId="{29C9D87F-477A-44B2-A3B5-137A6F3D5828}" type="presParOf" srcId="{BC118C56-1146-47EE-9A9D-0161AFACD8D9}" destId="{31470971-6E0A-4C34-9832-CAFB7E79737A}" srcOrd="1" destOrd="0" presId="urn:microsoft.com/office/officeart/2008/layout/SquareAccentList"/>
    <dgm:cxn modelId="{13828E18-5B9A-415C-9F13-A513EEBA4B44}" type="presParOf" srcId="{E8E389E3-B14C-470E-826D-6621C38EC443}" destId="{ECAACB73-A410-4A83-8E34-6740E0ED18E1}" srcOrd="2" destOrd="0" presId="urn:microsoft.com/office/officeart/2008/layout/SquareAccentList"/>
    <dgm:cxn modelId="{61D49506-A082-436F-B1EC-910E36C3940B}" type="presParOf" srcId="{ECAACB73-A410-4A83-8E34-6740E0ED18E1}" destId="{EB22DBDC-46BE-48F0-A62A-886532B8D156}" srcOrd="0" destOrd="0" presId="urn:microsoft.com/office/officeart/2008/layout/SquareAccentList"/>
    <dgm:cxn modelId="{489B8900-69B2-471C-88C8-09883FF032A9}" type="presParOf" srcId="{EB22DBDC-46BE-48F0-A62A-886532B8D156}" destId="{C8E79999-ADDC-472B-853C-FC520A53B77C}" srcOrd="0" destOrd="0" presId="urn:microsoft.com/office/officeart/2008/layout/SquareAccentList"/>
    <dgm:cxn modelId="{BCC98EB5-356C-45DD-89FE-1C63AC7081C7}" type="presParOf" srcId="{EB22DBDC-46BE-48F0-A62A-886532B8D156}" destId="{26AEBF9A-E583-4263-99A4-26DC7E1BA963}" srcOrd="1" destOrd="0" presId="urn:microsoft.com/office/officeart/2008/layout/SquareAccentList"/>
    <dgm:cxn modelId="{A3F94A07-C0FD-41A2-9B4C-9422CD0E3E28}" type="presParOf" srcId="{EB22DBDC-46BE-48F0-A62A-886532B8D156}" destId="{3DD78AC7-699B-4563-8CDD-01CFB9967807}" srcOrd="2" destOrd="0" presId="urn:microsoft.com/office/officeart/2008/layout/SquareAccentList"/>
    <dgm:cxn modelId="{34CC3117-EA21-4807-84B8-36F1BECB3019}" type="presParOf" srcId="{ECAACB73-A410-4A83-8E34-6740E0ED18E1}" destId="{37D568DC-FD4E-4B01-987B-0AADC19C08B9}" srcOrd="1" destOrd="0" presId="urn:microsoft.com/office/officeart/2008/layout/SquareAccentList"/>
    <dgm:cxn modelId="{563B02BE-8A56-47A5-9C54-A102FC16DD97}" type="presParOf" srcId="{37D568DC-FD4E-4B01-987B-0AADC19C08B9}" destId="{497E01F8-1C4F-42F7-B380-2C0F20C370E0}" srcOrd="0" destOrd="0" presId="urn:microsoft.com/office/officeart/2008/layout/SquareAccentList"/>
    <dgm:cxn modelId="{C874B058-02A8-4CAC-BB02-0AAB0559FF99}" type="presParOf" srcId="{497E01F8-1C4F-42F7-B380-2C0F20C370E0}" destId="{CD0287FF-41F9-482E-BCF0-1535EFBDFAA2}" srcOrd="0" destOrd="0" presId="urn:microsoft.com/office/officeart/2008/layout/SquareAccentList"/>
    <dgm:cxn modelId="{D5717A26-4239-459A-AAB2-07CA4682DA6F}" type="presParOf" srcId="{497E01F8-1C4F-42F7-B380-2C0F20C370E0}" destId="{78279ECC-86FF-4BAA-951F-0572F7C8BD83}" srcOrd="1" destOrd="0" presId="urn:microsoft.com/office/officeart/2008/layout/SquareAccentList"/>
    <dgm:cxn modelId="{8D22EE77-2D0B-4348-83C1-82AB6942FC0D}" type="presParOf" srcId="{37D568DC-FD4E-4B01-987B-0AADC19C08B9}" destId="{62533DE4-C962-420E-97D1-33FE371E06F1}" srcOrd="1" destOrd="0" presId="urn:microsoft.com/office/officeart/2008/layout/SquareAccentList"/>
    <dgm:cxn modelId="{BB0942C2-EADA-4D46-9C6B-8C33F597A4FF}" type="presParOf" srcId="{62533DE4-C962-420E-97D1-33FE371E06F1}" destId="{C6D97A69-2FF8-470B-A7CA-56BDCC1B41B6}" srcOrd="0" destOrd="0" presId="urn:microsoft.com/office/officeart/2008/layout/SquareAccentList"/>
    <dgm:cxn modelId="{BD8114C8-F0C3-4B4C-91E6-A5640C22E8E9}" type="presParOf" srcId="{62533DE4-C962-420E-97D1-33FE371E06F1}" destId="{C5C23BE4-0B10-47D0-98A3-75E49EDE2566}" srcOrd="1" destOrd="0" presId="urn:microsoft.com/office/officeart/2008/layout/SquareAccentList"/>
    <dgm:cxn modelId="{91814946-1F0B-4CFC-88CC-0D02E439DD16}" type="presParOf" srcId="{37D568DC-FD4E-4B01-987B-0AADC19C08B9}" destId="{56D854C7-1039-47D9-BA73-BC885D2904A4}" srcOrd="2" destOrd="0" presId="urn:microsoft.com/office/officeart/2008/layout/SquareAccentList"/>
    <dgm:cxn modelId="{C8452AB0-E0F3-4066-898F-A3E22999429E}" type="presParOf" srcId="{56D854C7-1039-47D9-BA73-BC885D2904A4}" destId="{8FC2566F-BD3D-48B3-8E4C-C50738C18C4B}" srcOrd="0" destOrd="0" presId="urn:microsoft.com/office/officeart/2008/layout/SquareAccentList"/>
    <dgm:cxn modelId="{0F6B096C-1450-4A52-9837-52394DC93482}" type="presParOf" srcId="{56D854C7-1039-47D9-BA73-BC885D2904A4}" destId="{14E690CA-70A2-4F47-A6CC-070401F8321E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A88F1F6-608B-4A42-8810-59B7DC8AC81D}" type="doc">
      <dgm:prSet loTypeId="urn:microsoft.com/office/officeart/2005/8/layout/hierarchy3" loCatId="" qsTypeId="urn:microsoft.com/office/officeart/2005/8/quickstyle/simple4" qsCatId="simple" csTypeId="urn:microsoft.com/office/officeart/2005/8/colors/accent1_3" csCatId="accent1" phldr="1"/>
      <dgm:spPr/>
      <dgm:t>
        <a:bodyPr/>
        <a:lstStyle/>
        <a:p>
          <a:endParaRPr lang="es-ES"/>
        </a:p>
      </dgm:t>
    </dgm:pt>
    <dgm:pt modelId="{711663E8-DD4F-D74B-A9EF-7477B46372CB}">
      <dgm:prSet phldrT="[Texto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S" dirty="0" smtClean="0">
              <a:latin typeface="+mj-lt"/>
            </a:rPr>
            <a:t>Condiciones de la niñez y adolescencia </a:t>
          </a:r>
          <a:endParaRPr lang="es-ES" dirty="0">
            <a:latin typeface="+mj-lt"/>
          </a:endParaRPr>
        </a:p>
      </dgm:t>
    </dgm:pt>
    <dgm:pt modelId="{4496620A-05EF-CE4A-A684-75C384408C91}" type="parTrans" cxnId="{22D31281-AC6E-2944-858D-5A4E4AA8F6A9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2CDE9808-42A0-CE40-8A01-CDF0F9A9A6EC}" type="sibTrans" cxnId="{22D31281-AC6E-2944-858D-5A4E4AA8F6A9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F723C8C2-1F3A-7944-A051-C4B5933B1006}">
      <dgm:prSet phldrT="[Texto]"/>
      <dgm:spPr/>
      <dgm:t>
        <a:bodyPr/>
        <a:lstStyle/>
        <a:p>
          <a:r>
            <a:rPr lang="es-ES" dirty="0" smtClean="0">
              <a:latin typeface="+mj-lt"/>
            </a:rPr>
            <a:t>Abandono  escolar</a:t>
          </a:r>
          <a:endParaRPr lang="es-ES" dirty="0">
            <a:latin typeface="+mj-lt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/>
          </dgm14:cNvPr>
        </a:ext>
      </dgm:extLst>
    </dgm:pt>
    <dgm:pt modelId="{9D4BC66B-4FB3-AE45-BF82-51A9E91961D3}" type="parTrans" cxnId="{AB72F530-D389-1649-8A14-E4C069F62774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C1B041BA-5EEF-9842-9898-2CE4ACDC2FCB}" type="sibTrans" cxnId="{AB72F530-D389-1649-8A14-E4C069F62774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F20F24AA-95A3-EF48-92F0-8E5FCB7F45A4}">
      <dgm:prSet phldrT="[Texto]"/>
      <dgm:spPr/>
      <dgm:t>
        <a:bodyPr/>
        <a:lstStyle/>
        <a:p>
          <a:r>
            <a:rPr lang="es-ES" dirty="0" smtClean="0">
              <a:latin typeface="+mj-lt"/>
            </a:rPr>
            <a:t>Rezago escolar</a:t>
          </a:r>
          <a:endParaRPr lang="es-ES" dirty="0">
            <a:latin typeface="+mj-lt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sldjump"/>
          </dgm14:cNvPr>
        </a:ext>
      </dgm:extLst>
    </dgm:pt>
    <dgm:pt modelId="{DF4B8D29-BD6F-9D4A-AD77-0A057686478C}" type="parTrans" cxnId="{0E549C9F-6527-A542-B710-11B7DDF3080A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FBF9AD52-8753-3F4A-B014-5C7BF7E11429}" type="sibTrans" cxnId="{0E549C9F-6527-A542-B710-11B7DDF3080A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9F0456AA-0851-504D-ABDD-F69111ABFEA7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S" dirty="0" smtClean="0">
              <a:latin typeface="+mj-lt"/>
            </a:rPr>
            <a:t>Salud y seguridad alimentaria</a:t>
          </a:r>
          <a:endParaRPr lang="es-ES" dirty="0">
            <a:latin typeface="+mj-lt"/>
          </a:endParaRPr>
        </a:p>
      </dgm:t>
    </dgm:pt>
    <dgm:pt modelId="{117BBF83-A668-E04F-8BEE-D230D54C95D5}" type="parTrans" cxnId="{D8AD9943-1AF4-BE4C-A933-8BF530E672BF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C5326E54-BB28-FC42-96AD-50FFFE8D54D0}" type="sibTrans" cxnId="{D8AD9943-1AF4-BE4C-A933-8BF530E672BF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C5BE6739-01B7-6444-915A-AEEABBDEDAA7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S" dirty="0" smtClean="0">
              <a:latin typeface="+mj-lt"/>
            </a:rPr>
            <a:t>Trabajo </a:t>
          </a:r>
          <a:endParaRPr lang="es-ES" dirty="0">
            <a:latin typeface="+mj-lt"/>
          </a:endParaRPr>
        </a:p>
      </dgm:t>
    </dgm:pt>
    <dgm:pt modelId="{61BDC2C9-A690-1045-B840-A65ED13FBBED}" type="parTrans" cxnId="{7A5FD447-713A-3343-964F-4A79F0AD4F13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E48AC1C2-E5AD-3544-9024-8579455EE6BC}" type="sibTrans" cxnId="{7A5FD447-713A-3343-964F-4A79F0AD4F13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193E8618-8289-FA42-B566-61AAFB1825EC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S" dirty="0" smtClean="0">
              <a:latin typeface="+mj-lt"/>
            </a:rPr>
            <a:t>Vivienda </a:t>
          </a:r>
          <a:endParaRPr lang="es-ES" dirty="0">
            <a:latin typeface="+mj-lt"/>
          </a:endParaRPr>
        </a:p>
      </dgm:t>
    </dgm:pt>
    <dgm:pt modelId="{C5CDEEB9-8572-D04D-8274-DBAE566C46AE}" type="parTrans" cxnId="{68CF8D67-2908-A64F-AC9A-A8644147C68C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B173E556-32E7-7F47-A640-A6A9705460D0}" type="sibTrans" cxnId="{68CF8D67-2908-A64F-AC9A-A8644147C68C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C5098C42-81F7-D14C-8D2D-2276EB112F21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S" dirty="0" smtClean="0">
              <a:latin typeface="+mj-lt"/>
            </a:rPr>
            <a:t>Entorno </a:t>
          </a:r>
          <a:endParaRPr lang="es-ES" dirty="0">
            <a:latin typeface="+mj-lt"/>
          </a:endParaRPr>
        </a:p>
      </dgm:t>
    </dgm:pt>
    <dgm:pt modelId="{27D09966-A2B5-474C-A7B6-1E6213D32C16}" type="parTrans" cxnId="{1C7F9E57-D48D-1F48-9558-810552850396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8D7CDCF5-C603-7344-8244-5A0470E9721A}" type="sibTrans" cxnId="{1C7F9E57-D48D-1F48-9558-810552850396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C17339CF-E49C-8243-89D2-8EF69DAFD7E1}">
      <dgm:prSet phldrT="[Texto]"/>
      <dgm:spPr/>
      <dgm:t>
        <a:bodyPr/>
        <a:lstStyle/>
        <a:p>
          <a:r>
            <a:rPr lang="es-ES" dirty="0" smtClean="0">
              <a:latin typeface="+mj-lt"/>
            </a:rPr>
            <a:t>Cuido temprano inadecuado</a:t>
          </a:r>
          <a:endParaRPr lang="es-ES" dirty="0">
            <a:latin typeface="+mj-lt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 action="ppaction://hlinksldjump"/>
          </dgm14:cNvPr>
        </a:ext>
      </dgm:extLst>
    </dgm:pt>
    <dgm:pt modelId="{7DCB8DD8-AF48-F543-A341-A3A587A17C7A}" type="parTrans" cxnId="{384B9827-953B-6D43-B7B8-310431DA995F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C58878EA-BEC3-B04D-A132-6175FE0ECB20}" type="sibTrans" cxnId="{384B9827-953B-6D43-B7B8-310431DA995F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0109032C-76F9-F245-9D2D-FA3FAFD31E19}">
      <dgm:prSet/>
      <dgm:spPr/>
      <dgm:t>
        <a:bodyPr/>
        <a:lstStyle/>
        <a:p>
          <a:r>
            <a:rPr lang="es-ES" dirty="0" smtClean="0">
              <a:latin typeface="+mj-lt"/>
            </a:rPr>
            <a:t>Techo inadecuado</a:t>
          </a:r>
          <a:endParaRPr lang="es-ES" dirty="0">
            <a:latin typeface="+mj-lt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sldjump"/>
          </dgm14:cNvPr>
        </a:ext>
      </dgm:extLst>
    </dgm:pt>
    <dgm:pt modelId="{56D93927-8EB1-5940-A2C5-D10C4E9DBCF4}" type="parTrans" cxnId="{CA144247-333D-DE42-A3DB-16FEB619E84A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5A1C1660-52F7-AF4C-9D06-71917E8EA0A8}" type="sibTrans" cxnId="{CA144247-333D-DE42-A3DB-16FEB619E84A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73CADB61-D552-0D44-9687-6BC05705B30A}">
      <dgm:prSet/>
      <dgm:spPr/>
      <dgm:t>
        <a:bodyPr/>
        <a:lstStyle/>
        <a:p>
          <a:r>
            <a:rPr lang="es-ES" dirty="0" smtClean="0">
              <a:latin typeface="+mj-lt"/>
            </a:rPr>
            <a:t>Piso y pared inadecuadas</a:t>
          </a:r>
          <a:endParaRPr lang="es-ES" dirty="0">
            <a:latin typeface="+mj-lt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4" action="ppaction://hlinksldjump"/>
          </dgm14:cNvPr>
        </a:ext>
      </dgm:extLst>
    </dgm:pt>
    <dgm:pt modelId="{6BCCBE3B-06F0-2249-8ECC-47FB26961F33}" type="parTrans" cxnId="{19E32743-4D06-0A44-9171-DDDB09A6072D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A068FD58-F354-D14C-994B-4C50591F45D2}" type="sibTrans" cxnId="{19E32743-4D06-0A44-9171-DDDB09A6072D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6E723657-A485-1E4B-A6D6-90CC7A8ADBDC}">
      <dgm:prSet/>
      <dgm:spPr/>
      <dgm:t>
        <a:bodyPr/>
        <a:lstStyle/>
        <a:p>
          <a:r>
            <a:rPr lang="es-ES" dirty="0" smtClean="0">
              <a:latin typeface="+mj-lt"/>
            </a:rPr>
            <a:t>Hacinamiento</a:t>
          </a:r>
          <a:endParaRPr lang="es-ES" dirty="0">
            <a:latin typeface="+mj-lt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5" action="ppaction://hlinksldjump"/>
          </dgm14:cNvPr>
        </a:ext>
      </dgm:extLst>
    </dgm:pt>
    <dgm:pt modelId="{8BF56467-8F48-9740-A925-FF0F8AEDDDBF}" type="parTrans" cxnId="{C80DBC07-7602-C941-BA2F-9FAAFCB2CADC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D6DBED9C-8625-7843-BD94-837CD07887BE}" type="sibTrans" cxnId="{C80DBC07-7602-C941-BA2F-9FAAFCB2CADC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40140796-C831-C145-A14E-F002898EAC47}">
      <dgm:prSet/>
      <dgm:spPr/>
      <dgm:t>
        <a:bodyPr/>
        <a:lstStyle/>
        <a:p>
          <a:r>
            <a:rPr lang="es-ES" dirty="0" smtClean="0">
              <a:latin typeface="+mj-lt"/>
            </a:rPr>
            <a:t>Tenencia inadecuada</a:t>
          </a:r>
          <a:endParaRPr lang="es-ES" dirty="0">
            <a:latin typeface="+mj-lt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6" action="ppaction://hlinksldjump"/>
          </dgm14:cNvPr>
        </a:ext>
      </dgm:extLst>
    </dgm:pt>
    <dgm:pt modelId="{5F97C576-9AF5-3E4D-8398-E96F7E0FA170}" type="parTrans" cxnId="{1C09EE41-8A46-8A40-ACA6-C80F4CC9C3D0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52149B17-8569-2742-807E-022849C3230F}" type="sibTrans" cxnId="{1C09EE41-8A46-8A40-ACA6-C80F4CC9C3D0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7943D2AB-A14A-7947-9D46-8A906E7137B3}">
      <dgm:prSet/>
      <dgm:spPr/>
      <dgm:t>
        <a:bodyPr/>
        <a:lstStyle/>
        <a:p>
          <a:r>
            <a:rPr lang="es-ES" dirty="0" smtClean="0">
              <a:latin typeface="+mj-lt"/>
            </a:rPr>
            <a:t>Empleo precario</a:t>
          </a:r>
          <a:endParaRPr lang="es-ES" dirty="0">
            <a:latin typeface="+mj-lt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7" action="ppaction://hlinksldjump"/>
          </dgm14:cNvPr>
        </a:ext>
      </dgm:extLst>
    </dgm:pt>
    <dgm:pt modelId="{55D780B7-F0D9-6D44-A2A2-BD0B201758EE}" type="parTrans" cxnId="{94A7C8C2-8154-6248-AC48-05A0157935FA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582FEE5E-FD59-2747-809A-EEED82CC7F64}" type="sibTrans" cxnId="{94A7C8C2-8154-6248-AC48-05A0157935FA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8E758E4A-553A-9F4F-BDA8-6C595BA1E036}">
      <dgm:prSet/>
      <dgm:spPr/>
      <dgm:t>
        <a:bodyPr/>
        <a:lstStyle/>
        <a:p>
          <a:r>
            <a:rPr lang="es-ES" dirty="0" smtClean="0">
              <a:latin typeface="+mj-lt"/>
            </a:rPr>
            <a:t>Desempleo</a:t>
          </a:r>
          <a:endParaRPr lang="es-ES" dirty="0">
            <a:latin typeface="+mj-lt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 action="ppaction://hlinksldjump"/>
          </dgm14:cNvPr>
        </a:ext>
      </dgm:extLst>
    </dgm:pt>
    <dgm:pt modelId="{9F187E2A-04B8-B948-9D8F-0552097DF0CC}" type="parTrans" cxnId="{F8ED8BF5-A23C-4D40-9EFE-C3607B1FCDDA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080E25A2-E06D-9544-B9B5-4454C7FA4760}" type="sibTrans" cxnId="{F8ED8BF5-A23C-4D40-9EFE-C3607B1FCDDA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157AD683-6E48-6045-B382-FE5876089227}">
      <dgm:prSet/>
      <dgm:spPr/>
      <dgm:t>
        <a:bodyPr/>
        <a:lstStyle/>
        <a:p>
          <a:r>
            <a:rPr lang="es-ES" dirty="0" smtClean="0">
              <a:latin typeface="+mj-lt"/>
            </a:rPr>
            <a:t>Falta de seguridad social</a:t>
          </a:r>
          <a:endParaRPr lang="es-ES" dirty="0">
            <a:latin typeface="+mj-lt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8" action="ppaction://hlinksldjump"/>
          </dgm14:cNvPr>
        </a:ext>
      </dgm:extLst>
    </dgm:pt>
    <dgm:pt modelId="{6D0BCB87-22AE-CA45-981F-28D9CB6061C6}" type="parTrans" cxnId="{5490B92C-E233-CB4A-B5F4-4593FD9702CB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90726D28-6BA8-A448-A59B-8C27EB108841}" type="sibTrans" cxnId="{5490B92C-E233-CB4A-B5F4-4593FD9702CB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FF257905-F662-C74C-900E-1FE83AB5B6A5}">
      <dgm:prSet/>
      <dgm:spPr/>
      <dgm:t>
        <a:bodyPr/>
        <a:lstStyle/>
        <a:p>
          <a:r>
            <a:rPr lang="es-ES" dirty="0" smtClean="0">
              <a:latin typeface="+mj-lt"/>
            </a:rPr>
            <a:t>Baja escolaridad adultos</a:t>
          </a:r>
          <a:endParaRPr lang="es-ES" dirty="0">
            <a:latin typeface="+mj-lt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9" action="ppaction://hlinksldjump"/>
          </dgm14:cNvPr>
        </a:ext>
      </dgm:extLst>
    </dgm:pt>
    <dgm:pt modelId="{F2B56559-0216-8A49-92D7-533B424E804F}" type="parTrans" cxnId="{09BEBE1C-09AE-1840-ADE3-F716C2D46EE1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2BE4BF14-9D0E-554C-BA0C-B3ECA2A9FA26}" type="sibTrans" cxnId="{09BEBE1C-09AE-1840-ADE3-F716C2D46EE1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70A5DA7C-7DC6-8A40-B43B-C7DFD033A03F}">
      <dgm:prSet/>
      <dgm:spPr/>
      <dgm:t>
        <a:bodyPr/>
        <a:lstStyle/>
        <a:p>
          <a:r>
            <a:rPr lang="es-ES" dirty="0" smtClean="0">
              <a:latin typeface="+mj-lt"/>
            </a:rPr>
            <a:t>Acceso inadecuado a servicios de salud </a:t>
          </a:r>
          <a:endParaRPr lang="es-ES" dirty="0">
            <a:latin typeface="+mj-lt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sldjump"/>
          </dgm14:cNvPr>
        </a:ext>
      </dgm:extLst>
    </dgm:pt>
    <dgm:pt modelId="{B3D53869-0536-5E47-B7AF-8AFAA18E8EB5}" type="parTrans" cxnId="{CEDDCCA6-9E2A-C94F-97EA-0C02851FE710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5684CE3F-5808-4642-A9B3-717F2748F213}" type="sibTrans" cxnId="{CEDDCCA6-9E2A-C94F-97EA-0C02851FE710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B002F9B6-4130-9A48-AAD5-DCFA0E11C1BD}">
      <dgm:prSet/>
      <dgm:spPr/>
      <dgm:t>
        <a:bodyPr/>
        <a:lstStyle/>
        <a:p>
          <a:r>
            <a:rPr lang="es-ES" dirty="0" smtClean="0">
              <a:latin typeface="+mj-lt"/>
            </a:rPr>
            <a:t>Carencia de espacios públicos de esparcimiento</a:t>
          </a:r>
          <a:endParaRPr lang="es-ES" dirty="0">
            <a:latin typeface="+mj-lt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0" action="ppaction://hlinksldjump"/>
          </dgm14:cNvPr>
        </a:ext>
      </dgm:extLst>
    </dgm:pt>
    <dgm:pt modelId="{BB699FFA-B320-4549-9E75-6AB957F2AFE5}" type="parTrans" cxnId="{0BF4280D-C948-4F4D-994A-50E69437B101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0204DE8B-F423-9F45-AE48-64D0810B7432}" type="sibTrans" cxnId="{0BF4280D-C948-4F4D-994A-50E69437B101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069D93D7-45D7-3845-83A6-228F51984128}">
      <dgm:prSet/>
      <dgm:spPr/>
      <dgm:t>
        <a:bodyPr/>
        <a:lstStyle/>
        <a:p>
          <a:r>
            <a:rPr lang="es-ES" dirty="0" smtClean="0">
              <a:latin typeface="+mj-lt"/>
            </a:rPr>
            <a:t>Inseguridad alimentaria</a:t>
          </a:r>
          <a:endParaRPr lang="es-ES" dirty="0">
            <a:latin typeface="+mj-lt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sldjump"/>
          </dgm14:cNvPr>
        </a:ext>
      </dgm:extLst>
    </dgm:pt>
    <dgm:pt modelId="{F34B0CCC-5518-5E4F-BDCE-D338EF256308}" type="parTrans" cxnId="{1FF90297-0D58-754D-A4B8-51524E5AD050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B4C3A705-A62B-424B-8C8C-34B6DB147E19}" type="sibTrans" cxnId="{1FF90297-0D58-754D-A4B8-51524E5AD050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E8E91398-D11F-C540-9401-BDAA2B9C5771}">
      <dgm:prSet/>
      <dgm:spPr/>
      <dgm:t>
        <a:bodyPr/>
        <a:lstStyle/>
        <a:p>
          <a:r>
            <a:rPr lang="es-ES" dirty="0" smtClean="0">
              <a:latin typeface="+mj-lt"/>
            </a:rPr>
            <a:t>Victimización</a:t>
          </a:r>
          <a:endParaRPr lang="es-ES" dirty="0">
            <a:latin typeface="+mj-lt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9" action="ppaction://hlinksldjump"/>
          </dgm14:cNvPr>
        </a:ext>
      </dgm:extLst>
    </dgm:pt>
    <dgm:pt modelId="{680FD344-6748-A84D-A8DF-E15B1B8DEA7C}" type="parTrans" cxnId="{2ECE8AFC-A4DA-8047-BA86-48DD0F016BE6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95DE879B-8F1F-814B-BEF8-01E7E8AB9526}" type="sibTrans" cxnId="{2ECE8AFC-A4DA-8047-BA86-48DD0F016BE6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A57CB1D3-B974-9443-8AE2-BDCFCCEF26D0}">
      <dgm:prSet/>
      <dgm:spPr/>
      <dgm:t>
        <a:bodyPr/>
        <a:lstStyle/>
        <a:p>
          <a:r>
            <a:rPr lang="es-ES" dirty="0" smtClean="0">
              <a:latin typeface="+mj-lt"/>
            </a:rPr>
            <a:t>Percepción de inseguridad</a:t>
          </a:r>
          <a:endParaRPr lang="es-ES" dirty="0">
            <a:latin typeface="+mj-lt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sldjump"/>
          </dgm14:cNvPr>
        </a:ext>
      </dgm:extLst>
    </dgm:pt>
    <dgm:pt modelId="{073E99E0-1674-A34D-98D1-8541A5DD04CB}" type="parTrans" cxnId="{D4D9CBCD-BE9D-8744-8924-0BE3FA02092B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7836FB57-9DBA-444B-B4A6-8C4732BCECF6}" type="sibTrans" cxnId="{D4D9CBCD-BE9D-8744-8924-0BE3FA02092B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4FE90B0E-45F0-0749-9F51-10F259FC0B64}">
      <dgm:prSet/>
      <dgm:spPr/>
      <dgm:t>
        <a:bodyPr/>
        <a:lstStyle/>
        <a:p>
          <a:r>
            <a:rPr lang="es-ES" dirty="0" smtClean="0">
              <a:latin typeface="+mj-lt"/>
            </a:rPr>
            <a:t>Exposición a daños ambientales</a:t>
          </a:r>
          <a:endParaRPr lang="es-ES" dirty="0">
            <a:latin typeface="+mj-lt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0" action="ppaction://hlinksldjump"/>
          </dgm14:cNvPr>
        </a:ext>
      </dgm:extLst>
    </dgm:pt>
    <dgm:pt modelId="{6CF92D9E-EBE6-D349-828B-2909029EBDE6}" type="parTrans" cxnId="{82574D44-B68B-6640-A04D-10E6B784B64A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F5C4B388-9618-CE4F-B6D3-0DBF00DCFB9E}" type="sibTrans" cxnId="{82574D44-B68B-6640-A04D-10E6B784B64A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9CBE9418-B3C3-CD49-862F-99AE0642C5EC}">
      <dgm:prSet phldrT="[Texto]"/>
      <dgm:spPr/>
      <dgm:t>
        <a:bodyPr/>
        <a:lstStyle/>
        <a:p>
          <a:r>
            <a:rPr lang="es-ES" dirty="0" smtClean="0">
              <a:latin typeface="+mj-lt"/>
            </a:rPr>
            <a:t>Trabajo infantil</a:t>
          </a:r>
          <a:endParaRPr lang="es-ES" dirty="0">
            <a:latin typeface="+mj-lt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8" action="ppaction://hlinksldjump"/>
          </dgm14:cNvPr>
        </a:ext>
      </dgm:extLst>
    </dgm:pt>
    <dgm:pt modelId="{B74F09FE-311F-C641-A71C-9BB06CEB9A92}" type="parTrans" cxnId="{76C15923-5AE8-3148-9511-ABADFFC3AC77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CE736B1E-9FCA-C846-A690-F168BAA7D43B}" type="sibTrans" cxnId="{76C15923-5AE8-3148-9511-ABADFFC3AC77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81FD2FC5-14E6-374F-800A-866B643755DE}">
      <dgm:prSet/>
      <dgm:spPr/>
      <dgm:t>
        <a:bodyPr/>
        <a:lstStyle/>
        <a:p>
          <a:r>
            <a:rPr lang="es-ES" dirty="0" smtClean="0">
              <a:latin typeface="+mj-lt"/>
            </a:rPr>
            <a:t>Acceso inadecuado a agua potable</a:t>
          </a:r>
          <a:endParaRPr lang="es-ES" dirty="0">
            <a:latin typeface="+mj-lt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1" action="ppaction://hlinksldjump"/>
          </dgm14:cNvPr>
        </a:ext>
      </dgm:extLst>
    </dgm:pt>
    <dgm:pt modelId="{52E244FB-ED08-7449-BC27-FC547C11E720}" type="parTrans" cxnId="{BC87729E-CC02-1541-80BC-61025D7A41DD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E2F97FA1-2221-8D4B-ABAC-C84BC800AD1B}" type="sibTrans" cxnId="{BC87729E-CC02-1541-80BC-61025D7A41DD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7024879C-C430-4F44-85CF-9DD0836DD35D}">
      <dgm:prSet/>
      <dgm:spPr/>
      <dgm:t>
        <a:bodyPr/>
        <a:lstStyle/>
        <a:p>
          <a:r>
            <a:rPr lang="es-ES" dirty="0" smtClean="0">
              <a:latin typeface="+mj-lt"/>
            </a:rPr>
            <a:t>Acceso inadecuado a saneamiento</a:t>
          </a:r>
          <a:endParaRPr lang="es-ES" dirty="0">
            <a:latin typeface="+mj-lt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9" action="ppaction://hlinksldjump"/>
          </dgm14:cNvPr>
        </a:ext>
      </dgm:extLst>
    </dgm:pt>
    <dgm:pt modelId="{339F2187-2DFB-C642-89D1-A5AF43CE94B0}" type="parTrans" cxnId="{D9B3114F-B5FB-7848-A57A-175D609D2952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5F2740FD-9EF9-7545-9B79-755002111186}" type="sibTrans" cxnId="{D9B3114F-B5FB-7848-A57A-175D609D2952}">
      <dgm:prSet/>
      <dgm:spPr/>
      <dgm:t>
        <a:bodyPr/>
        <a:lstStyle/>
        <a:p>
          <a:endParaRPr lang="es-ES">
            <a:latin typeface="+mj-lt"/>
          </a:endParaRPr>
        </a:p>
      </dgm:t>
    </dgm:pt>
    <dgm:pt modelId="{DBD2F9A5-8945-E44E-81BF-8640B4AFAC61}" type="pres">
      <dgm:prSet presAssocID="{0A88F1F6-608B-4A42-8810-59B7DC8AC81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EA0CEE5-8476-8F47-9BD7-86ED2E2855FA}" type="pres">
      <dgm:prSet presAssocID="{711663E8-DD4F-D74B-A9EF-7477B46372CB}" presName="root" presStyleCnt="0"/>
      <dgm:spPr/>
      <dgm:t>
        <a:bodyPr/>
        <a:lstStyle/>
        <a:p>
          <a:endParaRPr lang="es-SV"/>
        </a:p>
      </dgm:t>
    </dgm:pt>
    <dgm:pt modelId="{7E865DAC-4405-6B4C-9041-125582AC4039}" type="pres">
      <dgm:prSet presAssocID="{711663E8-DD4F-D74B-A9EF-7477B46372CB}" presName="rootComposite" presStyleCnt="0"/>
      <dgm:spPr/>
      <dgm:t>
        <a:bodyPr/>
        <a:lstStyle/>
        <a:p>
          <a:endParaRPr lang="es-SV"/>
        </a:p>
      </dgm:t>
    </dgm:pt>
    <dgm:pt modelId="{C310EFBA-0F62-8449-932D-8F81C1C18C62}" type="pres">
      <dgm:prSet presAssocID="{711663E8-DD4F-D74B-A9EF-7477B46372CB}" presName="rootText" presStyleLbl="node1" presStyleIdx="0" presStyleCnt="5"/>
      <dgm:spPr/>
      <dgm:t>
        <a:bodyPr/>
        <a:lstStyle/>
        <a:p>
          <a:endParaRPr lang="es-ES"/>
        </a:p>
      </dgm:t>
    </dgm:pt>
    <dgm:pt modelId="{ED58A38E-F221-9749-937A-C5D72755C04F}" type="pres">
      <dgm:prSet presAssocID="{711663E8-DD4F-D74B-A9EF-7477B46372CB}" presName="rootConnector" presStyleLbl="node1" presStyleIdx="0" presStyleCnt="5"/>
      <dgm:spPr/>
      <dgm:t>
        <a:bodyPr/>
        <a:lstStyle/>
        <a:p>
          <a:endParaRPr lang="es-ES"/>
        </a:p>
      </dgm:t>
    </dgm:pt>
    <dgm:pt modelId="{30D033CB-4EFA-DF48-9A79-D69F69F449E2}" type="pres">
      <dgm:prSet presAssocID="{711663E8-DD4F-D74B-A9EF-7477B46372CB}" presName="childShape" presStyleCnt="0"/>
      <dgm:spPr/>
      <dgm:t>
        <a:bodyPr/>
        <a:lstStyle/>
        <a:p>
          <a:endParaRPr lang="es-SV"/>
        </a:p>
      </dgm:t>
    </dgm:pt>
    <dgm:pt modelId="{D29145A6-4EC3-5747-989E-9453EBED35D2}" type="pres">
      <dgm:prSet presAssocID="{9D4BC66B-4FB3-AE45-BF82-51A9E91961D3}" presName="Name13" presStyleLbl="parChTrans1D2" presStyleIdx="0" presStyleCnt="20"/>
      <dgm:spPr/>
      <dgm:t>
        <a:bodyPr/>
        <a:lstStyle/>
        <a:p>
          <a:endParaRPr lang="es-ES"/>
        </a:p>
      </dgm:t>
    </dgm:pt>
    <dgm:pt modelId="{E6ADE487-BBC8-7442-80FE-BD337952B5A7}" type="pres">
      <dgm:prSet presAssocID="{F723C8C2-1F3A-7944-A051-C4B5933B1006}" presName="childText" presStyleLbl="bgAcc1" presStyleIdx="0" presStyleCnt="2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3F7F0D1-485C-DA48-931E-7243A8E2A54B}" type="pres">
      <dgm:prSet presAssocID="{DF4B8D29-BD6F-9D4A-AD77-0A057686478C}" presName="Name13" presStyleLbl="parChTrans1D2" presStyleIdx="1" presStyleCnt="20"/>
      <dgm:spPr/>
      <dgm:t>
        <a:bodyPr/>
        <a:lstStyle/>
        <a:p>
          <a:endParaRPr lang="es-ES"/>
        </a:p>
      </dgm:t>
    </dgm:pt>
    <dgm:pt modelId="{3B464461-96BB-EF47-8992-F5EC78E437F7}" type="pres">
      <dgm:prSet presAssocID="{F20F24AA-95A3-EF48-92F0-8E5FCB7F45A4}" presName="childText" presStyleLbl="bgAcc1" presStyleIdx="1" presStyleCnt="2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318F49D-B92F-AB42-B102-8EBB16C502D3}" type="pres">
      <dgm:prSet presAssocID="{7DCB8DD8-AF48-F543-A341-A3A587A17C7A}" presName="Name13" presStyleLbl="parChTrans1D2" presStyleIdx="2" presStyleCnt="20"/>
      <dgm:spPr/>
      <dgm:t>
        <a:bodyPr/>
        <a:lstStyle/>
        <a:p>
          <a:endParaRPr lang="es-ES"/>
        </a:p>
      </dgm:t>
    </dgm:pt>
    <dgm:pt modelId="{DFCBE39A-54E0-444C-99E3-B8A8F540531F}" type="pres">
      <dgm:prSet presAssocID="{C17339CF-E49C-8243-89D2-8EF69DAFD7E1}" presName="childText" presStyleLbl="bgAcc1" presStyleIdx="2" presStyleCnt="2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83E704D-230A-1E45-9019-6F0A1D306CE7}" type="pres">
      <dgm:prSet presAssocID="{B74F09FE-311F-C641-A71C-9BB06CEB9A92}" presName="Name13" presStyleLbl="parChTrans1D2" presStyleIdx="3" presStyleCnt="20"/>
      <dgm:spPr/>
      <dgm:t>
        <a:bodyPr/>
        <a:lstStyle/>
        <a:p>
          <a:endParaRPr lang="es-ES"/>
        </a:p>
      </dgm:t>
    </dgm:pt>
    <dgm:pt modelId="{3F835D1E-5200-A642-AC90-25804F39A1BE}" type="pres">
      <dgm:prSet presAssocID="{9CBE9418-B3C3-CD49-862F-99AE0642C5EC}" presName="childText" presStyleLbl="bgAcc1" presStyleIdx="3" presStyleCnt="2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E3849F8-1982-2044-8B57-C8ED3DE1D8F2}" type="pres">
      <dgm:prSet presAssocID="{193E8618-8289-FA42-B566-61AAFB1825EC}" presName="root" presStyleCnt="0"/>
      <dgm:spPr/>
      <dgm:t>
        <a:bodyPr/>
        <a:lstStyle/>
        <a:p>
          <a:endParaRPr lang="es-SV"/>
        </a:p>
      </dgm:t>
    </dgm:pt>
    <dgm:pt modelId="{EB1C9DEF-7BA0-4446-97D5-BE94C61429E5}" type="pres">
      <dgm:prSet presAssocID="{193E8618-8289-FA42-B566-61AAFB1825EC}" presName="rootComposite" presStyleCnt="0"/>
      <dgm:spPr/>
      <dgm:t>
        <a:bodyPr/>
        <a:lstStyle/>
        <a:p>
          <a:endParaRPr lang="es-SV"/>
        </a:p>
      </dgm:t>
    </dgm:pt>
    <dgm:pt modelId="{2D5CED1A-A713-D040-A965-87A428EFACBA}" type="pres">
      <dgm:prSet presAssocID="{193E8618-8289-FA42-B566-61AAFB1825EC}" presName="rootText" presStyleLbl="node1" presStyleIdx="1" presStyleCnt="5"/>
      <dgm:spPr/>
      <dgm:t>
        <a:bodyPr/>
        <a:lstStyle/>
        <a:p>
          <a:endParaRPr lang="es-ES"/>
        </a:p>
      </dgm:t>
    </dgm:pt>
    <dgm:pt modelId="{01AA2829-99B6-9F4B-BBB0-DC58DEFBC6EF}" type="pres">
      <dgm:prSet presAssocID="{193E8618-8289-FA42-B566-61AAFB1825EC}" presName="rootConnector" presStyleLbl="node1" presStyleIdx="1" presStyleCnt="5"/>
      <dgm:spPr/>
      <dgm:t>
        <a:bodyPr/>
        <a:lstStyle/>
        <a:p>
          <a:endParaRPr lang="es-ES"/>
        </a:p>
      </dgm:t>
    </dgm:pt>
    <dgm:pt modelId="{29CA1F6B-7C36-6E4B-BD3D-CDD4E5372F3A}" type="pres">
      <dgm:prSet presAssocID="{193E8618-8289-FA42-B566-61AAFB1825EC}" presName="childShape" presStyleCnt="0"/>
      <dgm:spPr/>
      <dgm:t>
        <a:bodyPr/>
        <a:lstStyle/>
        <a:p>
          <a:endParaRPr lang="es-SV"/>
        </a:p>
      </dgm:t>
    </dgm:pt>
    <dgm:pt modelId="{1CB1C6AD-0F64-1E42-A971-85EF5F1573FC}" type="pres">
      <dgm:prSet presAssocID="{56D93927-8EB1-5940-A2C5-D10C4E9DBCF4}" presName="Name13" presStyleLbl="parChTrans1D2" presStyleIdx="4" presStyleCnt="20"/>
      <dgm:spPr/>
      <dgm:t>
        <a:bodyPr/>
        <a:lstStyle/>
        <a:p>
          <a:endParaRPr lang="es-ES"/>
        </a:p>
      </dgm:t>
    </dgm:pt>
    <dgm:pt modelId="{E64F7E3B-7723-1440-A3EF-FA8194922753}" type="pres">
      <dgm:prSet presAssocID="{0109032C-76F9-F245-9D2D-FA3FAFD31E19}" presName="childText" presStyleLbl="bgAcc1" presStyleIdx="4" presStyleCnt="2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3C8A11F-06D6-5F43-881E-D396CC24906E}" type="pres">
      <dgm:prSet presAssocID="{6BCCBE3B-06F0-2249-8ECC-47FB26961F33}" presName="Name13" presStyleLbl="parChTrans1D2" presStyleIdx="5" presStyleCnt="20"/>
      <dgm:spPr/>
      <dgm:t>
        <a:bodyPr/>
        <a:lstStyle/>
        <a:p>
          <a:endParaRPr lang="es-ES"/>
        </a:p>
      </dgm:t>
    </dgm:pt>
    <dgm:pt modelId="{9204272D-A789-7C42-9428-3D425B9173CC}" type="pres">
      <dgm:prSet presAssocID="{73CADB61-D552-0D44-9687-6BC05705B30A}" presName="childText" presStyleLbl="bgAcc1" presStyleIdx="5" presStyleCnt="2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8EC5327-E7DC-E243-A288-6704E4383172}" type="pres">
      <dgm:prSet presAssocID="{8BF56467-8F48-9740-A925-FF0F8AEDDDBF}" presName="Name13" presStyleLbl="parChTrans1D2" presStyleIdx="6" presStyleCnt="20"/>
      <dgm:spPr/>
      <dgm:t>
        <a:bodyPr/>
        <a:lstStyle/>
        <a:p>
          <a:endParaRPr lang="es-ES"/>
        </a:p>
      </dgm:t>
    </dgm:pt>
    <dgm:pt modelId="{1BF9E676-E49E-C543-B365-B8112F3D94B6}" type="pres">
      <dgm:prSet presAssocID="{6E723657-A485-1E4B-A6D6-90CC7A8ADBDC}" presName="childText" presStyleLbl="bgAcc1" presStyleIdx="6" presStyleCnt="2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169A7A4-83F0-8A4D-87AE-9CA164CC35F4}" type="pres">
      <dgm:prSet presAssocID="{5F97C576-9AF5-3E4D-8398-E96F7E0FA170}" presName="Name13" presStyleLbl="parChTrans1D2" presStyleIdx="7" presStyleCnt="20"/>
      <dgm:spPr/>
      <dgm:t>
        <a:bodyPr/>
        <a:lstStyle/>
        <a:p>
          <a:endParaRPr lang="es-ES"/>
        </a:p>
      </dgm:t>
    </dgm:pt>
    <dgm:pt modelId="{A51F5B2B-85A2-3349-B347-268C771ED995}" type="pres">
      <dgm:prSet presAssocID="{40140796-C831-C145-A14E-F002898EAC47}" presName="childText" presStyleLbl="bgAcc1" presStyleIdx="7" presStyleCnt="2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1D3D8DD-80C5-C943-9691-021EB90CB21D}" type="pres">
      <dgm:prSet presAssocID="{C5BE6739-01B7-6444-915A-AEEABBDEDAA7}" presName="root" presStyleCnt="0"/>
      <dgm:spPr/>
      <dgm:t>
        <a:bodyPr/>
        <a:lstStyle/>
        <a:p>
          <a:endParaRPr lang="es-SV"/>
        </a:p>
      </dgm:t>
    </dgm:pt>
    <dgm:pt modelId="{16A19F3A-BA87-AE48-A067-ABFD719CAB9F}" type="pres">
      <dgm:prSet presAssocID="{C5BE6739-01B7-6444-915A-AEEABBDEDAA7}" presName="rootComposite" presStyleCnt="0"/>
      <dgm:spPr/>
      <dgm:t>
        <a:bodyPr/>
        <a:lstStyle/>
        <a:p>
          <a:endParaRPr lang="es-SV"/>
        </a:p>
      </dgm:t>
    </dgm:pt>
    <dgm:pt modelId="{D29FEE27-7CC0-1C40-ACF5-4A1F85DA3931}" type="pres">
      <dgm:prSet presAssocID="{C5BE6739-01B7-6444-915A-AEEABBDEDAA7}" presName="rootText" presStyleLbl="node1" presStyleIdx="2" presStyleCnt="5"/>
      <dgm:spPr/>
      <dgm:t>
        <a:bodyPr/>
        <a:lstStyle/>
        <a:p>
          <a:endParaRPr lang="es-ES"/>
        </a:p>
      </dgm:t>
    </dgm:pt>
    <dgm:pt modelId="{AE4A13E6-FD56-9140-906E-038BAB536DAD}" type="pres">
      <dgm:prSet presAssocID="{C5BE6739-01B7-6444-915A-AEEABBDEDAA7}" presName="rootConnector" presStyleLbl="node1" presStyleIdx="2" presStyleCnt="5"/>
      <dgm:spPr/>
      <dgm:t>
        <a:bodyPr/>
        <a:lstStyle/>
        <a:p>
          <a:endParaRPr lang="es-ES"/>
        </a:p>
      </dgm:t>
    </dgm:pt>
    <dgm:pt modelId="{F56062CC-AF64-CB4C-ADDB-41DE5FD7AFC3}" type="pres">
      <dgm:prSet presAssocID="{C5BE6739-01B7-6444-915A-AEEABBDEDAA7}" presName="childShape" presStyleCnt="0"/>
      <dgm:spPr/>
      <dgm:t>
        <a:bodyPr/>
        <a:lstStyle/>
        <a:p>
          <a:endParaRPr lang="es-SV"/>
        </a:p>
      </dgm:t>
    </dgm:pt>
    <dgm:pt modelId="{A64C0DD8-C959-A842-AAF0-45AAE8A6E0C8}" type="pres">
      <dgm:prSet presAssocID="{55D780B7-F0D9-6D44-A2A2-BD0B201758EE}" presName="Name13" presStyleLbl="parChTrans1D2" presStyleIdx="8" presStyleCnt="20"/>
      <dgm:spPr/>
      <dgm:t>
        <a:bodyPr/>
        <a:lstStyle/>
        <a:p>
          <a:endParaRPr lang="es-ES"/>
        </a:p>
      </dgm:t>
    </dgm:pt>
    <dgm:pt modelId="{E7EE9EB8-4CBD-C94A-AFD4-5F276B32FE1B}" type="pres">
      <dgm:prSet presAssocID="{7943D2AB-A14A-7947-9D46-8A906E7137B3}" presName="childText" presStyleLbl="bgAcc1" presStyleIdx="8" presStyleCnt="2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675EF8B-1FD1-1949-801E-2C1C2A26438A}" type="pres">
      <dgm:prSet presAssocID="{9F187E2A-04B8-B948-9D8F-0552097DF0CC}" presName="Name13" presStyleLbl="parChTrans1D2" presStyleIdx="9" presStyleCnt="20"/>
      <dgm:spPr/>
      <dgm:t>
        <a:bodyPr/>
        <a:lstStyle/>
        <a:p>
          <a:endParaRPr lang="es-ES"/>
        </a:p>
      </dgm:t>
    </dgm:pt>
    <dgm:pt modelId="{D1EF2CFA-C6D5-0642-90F4-6BD7E24ADE99}" type="pres">
      <dgm:prSet presAssocID="{8E758E4A-553A-9F4F-BDA8-6C595BA1E036}" presName="childText" presStyleLbl="bgAcc1" presStyleIdx="9" presStyleCnt="2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E01E1F0-236E-FD48-8385-62567B76C831}" type="pres">
      <dgm:prSet presAssocID="{6D0BCB87-22AE-CA45-981F-28D9CB6061C6}" presName="Name13" presStyleLbl="parChTrans1D2" presStyleIdx="10" presStyleCnt="20"/>
      <dgm:spPr/>
      <dgm:t>
        <a:bodyPr/>
        <a:lstStyle/>
        <a:p>
          <a:endParaRPr lang="es-ES"/>
        </a:p>
      </dgm:t>
    </dgm:pt>
    <dgm:pt modelId="{6406BFBE-1D60-8542-80DF-A863B7672DAE}" type="pres">
      <dgm:prSet presAssocID="{157AD683-6E48-6045-B382-FE5876089227}" presName="childText" presStyleLbl="bgAcc1" presStyleIdx="10" presStyleCnt="2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B847518-9EDE-FB43-86DD-565A067DE9B2}" type="pres">
      <dgm:prSet presAssocID="{F2B56559-0216-8A49-92D7-533B424E804F}" presName="Name13" presStyleLbl="parChTrans1D2" presStyleIdx="11" presStyleCnt="20"/>
      <dgm:spPr/>
      <dgm:t>
        <a:bodyPr/>
        <a:lstStyle/>
        <a:p>
          <a:endParaRPr lang="es-ES"/>
        </a:p>
      </dgm:t>
    </dgm:pt>
    <dgm:pt modelId="{35061E72-2C89-7F4E-A5B5-A2836948FD6D}" type="pres">
      <dgm:prSet presAssocID="{FF257905-F662-C74C-900E-1FE83AB5B6A5}" presName="childText" presStyleLbl="bgAcc1" presStyleIdx="11" presStyleCnt="2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98A4F83-C448-E747-B122-202B2F6D2446}" type="pres">
      <dgm:prSet presAssocID="{9F0456AA-0851-504D-ABDD-F69111ABFEA7}" presName="root" presStyleCnt="0"/>
      <dgm:spPr/>
      <dgm:t>
        <a:bodyPr/>
        <a:lstStyle/>
        <a:p>
          <a:endParaRPr lang="es-SV"/>
        </a:p>
      </dgm:t>
    </dgm:pt>
    <dgm:pt modelId="{8C83EB40-C8F7-4E4E-9F0B-4FC326CCA031}" type="pres">
      <dgm:prSet presAssocID="{9F0456AA-0851-504D-ABDD-F69111ABFEA7}" presName="rootComposite" presStyleCnt="0"/>
      <dgm:spPr/>
      <dgm:t>
        <a:bodyPr/>
        <a:lstStyle/>
        <a:p>
          <a:endParaRPr lang="es-SV"/>
        </a:p>
      </dgm:t>
    </dgm:pt>
    <dgm:pt modelId="{13A01FDD-C601-2647-BF33-24CED28BC360}" type="pres">
      <dgm:prSet presAssocID="{9F0456AA-0851-504D-ABDD-F69111ABFEA7}" presName="rootText" presStyleLbl="node1" presStyleIdx="3" presStyleCnt="5"/>
      <dgm:spPr/>
      <dgm:t>
        <a:bodyPr/>
        <a:lstStyle/>
        <a:p>
          <a:endParaRPr lang="es-ES"/>
        </a:p>
      </dgm:t>
    </dgm:pt>
    <dgm:pt modelId="{3990D58D-2D02-8C46-ACFE-789F7F936325}" type="pres">
      <dgm:prSet presAssocID="{9F0456AA-0851-504D-ABDD-F69111ABFEA7}" presName="rootConnector" presStyleLbl="node1" presStyleIdx="3" presStyleCnt="5"/>
      <dgm:spPr/>
      <dgm:t>
        <a:bodyPr/>
        <a:lstStyle/>
        <a:p>
          <a:endParaRPr lang="es-ES"/>
        </a:p>
      </dgm:t>
    </dgm:pt>
    <dgm:pt modelId="{D58682E8-DF0F-1C49-B34A-8278DD1CE780}" type="pres">
      <dgm:prSet presAssocID="{9F0456AA-0851-504D-ABDD-F69111ABFEA7}" presName="childShape" presStyleCnt="0"/>
      <dgm:spPr/>
      <dgm:t>
        <a:bodyPr/>
        <a:lstStyle/>
        <a:p>
          <a:endParaRPr lang="es-SV"/>
        </a:p>
      </dgm:t>
    </dgm:pt>
    <dgm:pt modelId="{016661D6-DA83-0446-B01E-BEAB4612B1A4}" type="pres">
      <dgm:prSet presAssocID="{B3D53869-0536-5E47-B7AF-8AFAA18E8EB5}" presName="Name13" presStyleLbl="parChTrans1D2" presStyleIdx="12" presStyleCnt="20"/>
      <dgm:spPr/>
      <dgm:t>
        <a:bodyPr/>
        <a:lstStyle/>
        <a:p>
          <a:endParaRPr lang="es-ES"/>
        </a:p>
      </dgm:t>
    </dgm:pt>
    <dgm:pt modelId="{0B9B894F-354E-DD45-8DB1-9B6F56C38024}" type="pres">
      <dgm:prSet presAssocID="{70A5DA7C-7DC6-8A40-B43B-C7DFD033A03F}" presName="childText" presStyleLbl="bgAcc1" presStyleIdx="12" presStyleCnt="2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0A04FE8-504A-B845-B732-7BA6272D16C3}" type="pres">
      <dgm:prSet presAssocID="{52E244FB-ED08-7449-BC27-FC547C11E720}" presName="Name13" presStyleLbl="parChTrans1D2" presStyleIdx="13" presStyleCnt="20"/>
      <dgm:spPr/>
      <dgm:t>
        <a:bodyPr/>
        <a:lstStyle/>
        <a:p>
          <a:endParaRPr lang="es-ES"/>
        </a:p>
      </dgm:t>
    </dgm:pt>
    <dgm:pt modelId="{32D94E25-2F4E-5949-8A28-D7160EC62FCA}" type="pres">
      <dgm:prSet presAssocID="{81FD2FC5-14E6-374F-800A-866B643755DE}" presName="childText" presStyleLbl="bgAcc1" presStyleIdx="13" presStyleCnt="2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58CE0E4-2EDE-3642-BAE5-90D4F8FB3C71}" type="pres">
      <dgm:prSet presAssocID="{339F2187-2DFB-C642-89D1-A5AF43CE94B0}" presName="Name13" presStyleLbl="parChTrans1D2" presStyleIdx="14" presStyleCnt="20"/>
      <dgm:spPr/>
      <dgm:t>
        <a:bodyPr/>
        <a:lstStyle/>
        <a:p>
          <a:endParaRPr lang="es-ES"/>
        </a:p>
      </dgm:t>
    </dgm:pt>
    <dgm:pt modelId="{440C6917-3AED-964A-A0E4-B1259520D18D}" type="pres">
      <dgm:prSet presAssocID="{7024879C-C430-4F44-85CF-9DD0836DD35D}" presName="childText" presStyleLbl="bgAcc1" presStyleIdx="14" presStyleCnt="2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FE8C399-3111-374F-AE0C-32EFB5C0DABA}" type="pres">
      <dgm:prSet presAssocID="{F34B0CCC-5518-5E4F-BDCE-D338EF256308}" presName="Name13" presStyleLbl="parChTrans1D2" presStyleIdx="15" presStyleCnt="20"/>
      <dgm:spPr/>
      <dgm:t>
        <a:bodyPr/>
        <a:lstStyle/>
        <a:p>
          <a:endParaRPr lang="es-ES"/>
        </a:p>
      </dgm:t>
    </dgm:pt>
    <dgm:pt modelId="{E1687345-478E-9840-937F-CE2DD6CC255E}" type="pres">
      <dgm:prSet presAssocID="{069D93D7-45D7-3845-83A6-228F51984128}" presName="childText" presStyleLbl="bgAcc1" presStyleIdx="15" presStyleCnt="2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F9E594D-2CED-5D4C-8AFC-640382F5D58B}" type="pres">
      <dgm:prSet presAssocID="{C5098C42-81F7-D14C-8D2D-2276EB112F21}" presName="root" presStyleCnt="0"/>
      <dgm:spPr/>
      <dgm:t>
        <a:bodyPr/>
        <a:lstStyle/>
        <a:p>
          <a:endParaRPr lang="es-SV"/>
        </a:p>
      </dgm:t>
    </dgm:pt>
    <dgm:pt modelId="{BA6BD3A4-2449-3644-BF5C-83DE5A1CF70C}" type="pres">
      <dgm:prSet presAssocID="{C5098C42-81F7-D14C-8D2D-2276EB112F21}" presName="rootComposite" presStyleCnt="0"/>
      <dgm:spPr/>
      <dgm:t>
        <a:bodyPr/>
        <a:lstStyle/>
        <a:p>
          <a:endParaRPr lang="es-SV"/>
        </a:p>
      </dgm:t>
    </dgm:pt>
    <dgm:pt modelId="{53BFAC69-D6E5-974C-97A5-77616D2A5507}" type="pres">
      <dgm:prSet presAssocID="{C5098C42-81F7-D14C-8D2D-2276EB112F21}" presName="rootText" presStyleLbl="node1" presStyleIdx="4" presStyleCnt="5"/>
      <dgm:spPr/>
      <dgm:t>
        <a:bodyPr/>
        <a:lstStyle/>
        <a:p>
          <a:endParaRPr lang="es-ES"/>
        </a:p>
      </dgm:t>
    </dgm:pt>
    <dgm:pt modelId="{925B3884-B2FD-834B-9957-0431355EDA06}" type="pres">
      <dgm:prSet presAssocID="{C5098C42-81F7-D14C-8D2D-2276EB112F21}" presName="rootConnector" presStyleLbl="node1" presStyleIdx="4" presStyleCnt="5"/>
      <dgm:spPr/>
      <dgm:t>
        <a:bodyPr/>
        <a:lstStyle/>
        <a:p>
          <a:endParaRPr lang="es-ES"/>
        </a:p>
      </dgm:t>
    </dgm:pt>
    <dgm:pt modelId="{12AF2572-369D-B84A-BCE6-0066976FBB36}" type="pres">
      <dgm:prSet presAssocID="{C5098C42-81F7-D14C-8D2D-2276EB112F21}" presName="childShape" presStyleCnt="0"/>
      <dgm:spPr/>
      <dgm:t>
        <a:bodyPr/>
        <a:lstStyle/>
        <a:p>
          <a:endParaRPr lang="es-SV"/>
        </a:p>
      </dgm:t>
    </dgm:pt>
    <dgm:pt modelId="{EC645FAF-B610-B64B-9BE0-BDFC0658411F}" type="pres">
      <dgm:prSet presAssocID="{BB699FFA-B320-4549-9E75-6AB957F2AFE5}" presName="Name13" presStyleLbl="parChTrans1D2" presStyleIdx="16" presStyleCnt="20"/>
      <dgm:spPr/>
      <dgm:t>
        <a:bodyPr/>
        <a:lstStyle/>
        <a:p>
          <a:endParaRPr lang="es-ES"/>
        </a:p>
      </dgm:t>
    </dgm:pt>
    <dgm:pt modelId="{9F341BE8-BD14-A043-BDDF-C76017CEB6CF}" type="pres">
      <dgm:prSet presAssocID="{B002F9B6-4130-9A48-AAD5-DCFA0E11C1BD}" presName="childText" presStyleLbl="bgAcc1" presStyleIdx="16" presStyleCnt="2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45D28FB-8BEA-D446-957E-52CA95931410}" type="pres">
      <dgm:prSet presAssocID="{680FD344-6748-A84D-A8DF-E15B1B8DEA7C}" presName="Name13" presStyleLbl="parChTrans1D2" presStyleIdx="17" presStyleCnt="20"/>
      <dgm:spPr/>
      <dgm:t>
        <a:bodyPr/>
        <a:lstStyle/>
        <a:p>
          <a:endParaRPr lang="es-ES"/>
        </a:p>
      </dgm:t>
    </dgm:pt>
    <dgm:pt modelId="{BE04EEE7-FC8C-D447-977B-2A154356FCB3}" type="pres">
      <dgm:prSet presAssocID="{E8E91398-D11F-C540-9401-BDAA2B9C5771}" presName="childText" presStyleLbl="bgAcc1" presStyleIdx="17" presStyleCnt="2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E3E87BC-74C0-ED4B-B6FB-472FC922DAA5}" type="pres">
      <dgm:prSet presAssocID="{073E99E0-1674-A34D-98D1-8541A5DD04CB}" presName="Name13" presStyleLbl="parChTrans1D2" presStyleIdx="18" presStyleCnt="20"/>
      <dgm:spPr/>
      <dgm:t>
        <a:bodyPr/>
        <a:lstStyle/>
        <a:p>
          <a:endParaRPr lang="es-ES"/>
        </a:p>
      </dgm:t>
    </dgm:pt>
    <dgm:pt modelId="{40EBC41A-5B9D-EB44-B3F9-59353C00E0AB}" type="pres">
      <dgm:prSet presAssocID="{A57CB1D3-B974-9443-8AE2-BDCFCCEF26D0}" presName="childText" presStyleLbl="bgAcc1" presStyleIdx="18" presStyleCnt="2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9986F80-C740-0B43-BE0B-972D6FBA7F75}" type="pres">
      <dgm:prSet presAssocID="{6CF92D9E-EBE6-D349-828B-2909029EBDE6}" presName="Name13" presStyleLbl="parChTrans1D2" presStyleIdx="19" presStyleCnt="20"/>
      <dgm:spPr/>
      <dgm:t>
        <a:bodyPr/>
        <a:lstStyle/>
        <a:p>
          <a:endParaRPr lang="es-ES"/>
        </a:p>
      </dgm:t>
    </dgm:pt>
    <dgm:pt modelId="{3666A80A-87CB-164D-B9A3-516E8453623F}" type="pres">
      <dgm:prSet presAssocID="{4FE90B0E-45F0-0749-9F51-10F259FC0B64}" presName="childText" presStyleLbl="bgAcc1" presStyleIdx="19" presStyleCnt="2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498D120E-8D9A-4C4D-B119-EE027820247B}" type="presOf" srcId="{157AD683-6E48-6045-B382-FE5876089227}" destId="{6406BFBE-1D60-8542-80DF-A863B7672DAE}" srcOrd="0" destOrd="0" presId="urn:microsoft.com/office/officeart/2005/8/layout/hierarchy3"/>
    <dgm:cxn modelId="{AB72F530-D389-1649-8A14-E4C069F62774}" srcId="{711663E8-DD4F-D74B-A9EF-7477B46372CB}" destId="{F723C8C2-1F3A-7944-A051-C4B5933B1006}" srcOrd="0" destOrd="0" parTransId="{9D4BC66B-4FB3-AE45-BF82-51A9E91961D3}" sibTransId="{C1B041BA-5EEF-9842-9898-2CE4ACDC2FCB}"/>
    <dgm:cxn modelId="{85F98D6A-F332-4E03-B3BA-984F35BB88C2}" type="presOf" srcId="{193E8618-8289-FA42-B566-61AAFB1825EC}" destId="{2D5CED1A-A713-D040-A965-87A428EFACBA}" srcOrd="0" destOrd="0" presId="urn:microsoft.com/office/officeart/2005/8/layout/hierarchy3"/>
    <dgm:cxn modelId="{1C7F9E57-D48D-1F48-9558-810552850396}" srcId="{0A88F1F6-608B-4A42-8810-59B7DC8AC81D}" destId="{C5098C42-81F7-D14C-8D2D-2276EB112F21}" srcOrd="4" destOrd="0" parTransId="{27D09966-A2B5-474C-A7B6-1E6213D32C16}" sibTransId="{8D7CDCF5-C603-7344-8244-5A0470E9721A}"/>
    <dgm:cxn modelId="{5E5342CB-5340-43A9-9EF3-9C7AB499E028}" type="presOf" srcId="{56D93927-8EB1-5940-A2C5-D10C4E9DBCF4}" destId="{1CB1C6AD-0F64-1E42-A971-85EF5F1573FC}" srcOrd="0" destOrd="0" presId="urn:microsoft.com/office/officeart/2005/8/layout/hierarchy3"/>
    <dgm:cxn modelId="{8ACBF76B-8472-49F3-A41A-06E315DAEA77}" type="presOf" srcId="{9F187E2A-04B8-B948-9D8F-0552097DF0CC}" destId="{5675EF8B-1FD1-1949-801E-2C1C2A26438A}" srcOrd="0" destOrd="0" presId="urn:microsoft.com/office/officeart/2005/8/layout/hierarchy3"/>
    <dgm:cxn modelId="{1E6512E2-7FFE-4E98-9957-9A83B3C2FD7F}" type="presOf" srcId="{711663E8-DD4F-D74B-A9EF-7477B46372CB}" destId="{C310EFBA-0F62-8449-932D-8F81C1C18C62}" srcOrd="0" destOrd="0" presId="urn:microsoft.com/office/officeart/2005/8/layout/hierarchy3"/>
    <dgm:cxn modelId="{C5AA9653-C633-4901-98BF-014908B5486B}" type="presOf" srcId="{7DCB8DD8-AF48-F543-A341-A3A587A17C7A}" destId="{6318F49D-B92F-AB42-B102-8EBB16C502D3}" srcOrd="0" destOrd="0" presId="urn:microsoft.com/office/officeart/2005/8/layout/hierarchy3"/>
    <dgm:cxn modelId="{C80DBC07-7602-C941-BA2F-9FAAFCB2CADC}" srcId="{193E8618-8289-FA42-B566-61AAFB1825EC}" destId="{6E723657-A485-1E4B-A6D6-90CC7A8ADBDC}" srcOrd="2" destOrd="0" parTransId="{8BF56467-8F48-9740-A925-FF0F8AEDDDBF}" sibTransId="{D6DBED9C-8625-7843-BD94-837CD07887BE}"/>
    <dgm:cxn modelId="{0836481D-A931-49FC-B8A7-BB625567322E}" type="presOf" srcId="{F20F24AA-95A3-EF48-92F0-8E5FCB7F45A4}" destId="{3B464461-96BB-EF47-8992-F5EC78E437F7}" srcOrd="0" destOrd="0" presId="urn:microsoft.com/office/officeart/2005/8/layout/hierarchy3"/>
    <dgm:cxn modelId="{E18E4110-B318-4C99-AD8B-B86DAD02B869}" type="presOf" srcId="{B74F09FE-311F-C641-A71C-9BB06CEB9A92}" destId="{283E704D-230A-1E45-9019-6F0A1D306CE7}" srcOrd="0" destOrd="0" presId="urn:microsoft.com/office/officeart/2005/8/layout/hierarchy3"/>
    <dgm:cxn modelId="{68CF8D67-2908-A64F-AC9A-A8644147C68C}" srcId="{0A88F1F6-608B-4A42-8810-59B7DC8AC81D}" destId="{193E8618-8289-FA42-B566-61AAFB1825EC}" srcOrd="1" destOrd="0" parTransId="{C5CDEEB9-8572-D04D-8274-DBAE566C46AE}" sibTransId="{B173E556-32E7-7F47-A640-A6A9705460D0}"/>
    <dgm:cxn modelId="{3F00AC86-4293-4A8F-932A-9EB1B253E6E7}" type="presOf" srcId="{55D780B7-F0D9-6D44-A2A2-BD0B201758EE}" destId="{A64C0DD8-C959-A842-AAF0-45AAE8A6E0C8}" srcOrd="0" destOrd="0" presId="urn:microsoft.com/office/officeart/2005/8/layout/hierarchy3"/>
    <dgm:cxn modelId="{0E549C9F-6527-A542-B710-11B7DDF3080A}" srcId="{711663E8-DD4F-D74B-A9EF-7477B46372CB}" destId="{F20F24AA-95A3-EF48-92F0-8E5FCB7F45A4}" srcOrd="1" destOrd="0" parTransId="{DF4B8D29-BD6F-9D4A-AD77-0A057686478C}" sibTransId="{FBF9AD52-8753-3F4A-B014-5C7BF7E11429}"/>
    <dgm:cxn modelId="{EF84B89E-C983-47FA-9D07-CD62C34C5BA3}" type="presOf" srcId="{339F2187-2DFB-C642-89D1-A5AF43CE94B0}" destId="{058CE0E4-2EDE-3642-BAE5-90D4F8FB3C71}" srcOrd="0" destOrd="0" presId="urn:microsoft.com/office/officeart/2005/8/layout/hierarchy3"/>
    <dgm:cxn modelId="{822C7B21-99FB-4645-B7D6-858E7A0B7E60}" type="presOf" srcId="{8BF56467-8F48-9740-A925-FF0F8AEDDDBF}" destId="{F8EC5327-E7DC-E243-A288-6704E4383172}" srcOrd="0" destOrd="0" presId="urn:microsoft.com/office/officeart/2005/8/layout/hierarchy3"/>
    <dgm:cxn modelId="{E1118B33-DA97-46CC-AD89-1D27E300BD81}" type="presOf" srcId="{8E758E4A-553A-9F4F-BDA8-6C595BA1E036}" destId="{D1EF2CFA-C6D5-0642-90F4-6BD7E24ADE99}" srcOrd="0" destOrd="0" presId="urn:microsoft.com/office/officeart/2005/8/layout/hierarchy3"/>
    <dgm:cxn modelId="{90D242BB-181E-4907-B8A2-7E8A96359976}" type="presOf" srcId="{5F97C576-9AF5-3E4D-8398-E96F7E0FA170}" destId="{6169A7A4-83F0-8A4D-87AE-9CA164CC35F4}" srcOrd="0" destOrd="0" presId="urn:microsoft.com/office/officeart/2005/8/layout/hierarchy3"/>
    <dgm:cxn modelId="{0A9BBA88-EBCE-42B1-97C5-9E08E8C17761}" type="presOf" srcId="{E8E91398-D11F-C540-9401-BDAA2B9C5771}" destId="{BE04EEE7-FC8C-D447-977B-2A154356FCB3}" srcOrd="0" destOrd="0" presId="urn:microsoft.com/office/officeart/2005/8/layout/hierarchy3"/>
    <dgm:cxn modelId="{3B767F2B-A9F0-4766-8FE7-CBDDCF27E4C5}" type="presOf" srcId="{F723C8C2-1F3A-7944-A051-C4B5933B1006}" destId="{E6ADE487-BBC8-7442-80FE-BD337952B5A7}" srcOrd="0" destOrd="0" presId="urn:microsoft.com/office/officeart/2005/8/layout/hierarchy3"/>
    <dgm:cxn modelId="{D4D9CBCD-BE9D-8744-8924-0BE3FA02092B}" srcId="{C5098C42-81F7-D14C-8D2D-2276EB112F21}" destId="{A57CB1D3-B974-9443-8AE2-BDCFCCEF26D0}" srcOrd="2" destOrd="0" parTransId="{073E99E0-1674-A34D-98D1-8541A5DD04CB}" sibTransId="{7836FB57-9DBA-444B-B4A6-8C4732BCECF6}"/>
    <dgm:cxn modelId="{CFA6D3DC-0204-4FDE-B1B2-02AA7AD1B5B3}" type="presOf" srcId="{9F0456AA-0851-504D-ABDD-F69111ABFEA7}" destId="{13A01FDD-C601-2647-BF33-24CED28BC360}" srcOrd="0" destOrd="0" presId="urn:microsoft.com/office/officeart/2005/8/layout/hierarchy3"/>
    <dgm:cxn modelId="{C4251FF9-769E-4573-B598-08E5A0E4CD63}" type="presOf" srcId="{7943D2AB-A14A-7947-9D46-8A906E7137B3}" destId="{E7EE9EB8-4CBD-C94A-AFD4-5F276B32FE1B}" srcOrd="0" destOrd="0" presId="urn:microsoft.com/office/officeart/2005/8/layout/hierarchy3"/>
    <dgm:cxn modelId="{1F901859-9228-404B-B910-31D6039083D6}" type="presOf" srcId="{C5098C42-81F7-D14C-8D2D-2276EB112F21}" destId="{925B3884-B2FD-834B-9957-0431355EDA06}" srcOrd="1" destOrd="0" presId="urn:microsoft.com/office/officeart/2005/8/layout/hierarchy3"/>
    <dgm:cxn modelId="{F8ED8BF5-A23C-4D40-9EFE-C3607B1FCDDA}" srcId="{C5BE6739-01B7-6444-915A-AEEABBDEDAA7}" destId="{8E758E4A-553A-9F4F-BDA8-6C595BA1E036}" srcOrd="1" destOrd="0" parTransId="{9F187E2A-04B8-B948-9D8F-0552097DF0CC}" sibTransId="{080E25A2-E06D-9544-B9B5-4454C7FA4760}"/>
    <dgm:cxn modelId="{2ECE8AFC-A4DA-8047-BA86-48DD0F016BE6}" srcId="{C5098C42-81F7-D14C-8D2D-2276EB112F21}" destId="{E8E91398-D11F-C540-9401-BDAA2B9C5771}" srcOrd="1" destOrd="0" parTransId="{680FD344-6748-A84D-A8DF-E15B1B8DEA7C}" sibTransId="{95DE879B-8F1F-814B-BEF8-01E7E8AB9526}"/>
    <dgm:cxn modelId="{09BEBE1C-09AE-1840-ADE3-F716C2D46EE1}" srcId="{C5BE6739-01B7-6444-915A-AEEABBDEDAA7}" destId="{FF257905-F662-C74C-900E-1FE83AB5B6A5}" srcOrd="3" destOrd="0" parTransId="{F2B56559-0216-8A49-92D7-533B424E804F}" sibTransId="{2BE4BF14-9D0E-554C-BA0C-B3ECA2A9FA26}"/>
    <dgm:cxn modelId="{19E32743-4D06-0A44-9171-DDDB09A6072D}" srcId="{193E8618-8289-FA42-B566-61AAFB1825EC}" destId="{73CADB61-D552-0D44-9687-6BC05705B30A}" srcOrd="1" destOrd="0" parTransId="{6BCCBE3B-06F0-2249-8ECC-47FB26961F33}" sibTransId="{A068FD58-F354-D14C-994B-4C50591F45D2}"/>
    <dgm:cxn modelId="{32DED576-90AE-464E-A16A-5D5A06B4C5DD}" type="presOf" srcId="{40140796-C831-C145-A14E-F002898EAC47}" destId="{A51F5B2B-85A2-3349-B347-268C771ED995}" srcOrd="0" destOrd="0" presId="urn:microsoft.com/office/officeart/2005/8/layout/hierarchy3"/>
    <dgm:cxn modelId="{CEDDCCA6-9E2A-C94F-97EA-0C02851FE710}" srcId="{9F0456AA-0851-504D-ABDD-F69111ABFEA7}" destId="{70A5DA7C-7DC6-8A40-B43B-C7DFD033A03F}" srcOrd="0" destOrd="0" parTransId="{B3D53869-0536-5E47-B7AF-8AFAA18E8EB5}" sibTransId="{5684CE3F-5808-4642-A9B3-717F2748F213}"/>
    <dgm:cxn modelId="{68065BD3-71DB-4813-94BE-4551D276419E}" type="presOf" srcId="{C17339CF-E49C-8243-89D2-8EF69DAFD7E1}" destId="{DFCBE39A-54E0-444C-99E3-B8A8F540531F}" srcOrd="0" destOrd="0" presId="urn:microsoft.com/office/officeart/2005/8/layout/hierarchy3"/>
    <dgm:cxn modelId="{A7636D06-2FEE-4927-BF31-A0A696AB4299}" type="presOf" srcId="{DF4B8D29-BD6F-9D4A-AD77-0A057686478C}" destId="{73F7F0D1-485C-DA48-931E-7243A8E2A54B}" srcOrd="0" destOrd="0" presId="urn:microsoft.com/office/officeart/2005/8/layout/hierarchy3"/>
    <dgm:cxn modelId="{94A7C8C2-8154-6248-AC48-05A0157935FA}" srcId="{C5BE6739-01B7-6444-915A-AEEABBDEDAA7}" destId="{7943D2AB-A14A-7947-9D46-8A906E7137B3}" srcOrd="0" destOrd="0" parTransId="{55D780B7-F0D9-6D44-A2A2-BD0B201758EE}" sibTransId="{582FEE5E-FD59-2747-809A-EEED82CC7F64}"/>
    <dgm:cxn modelId="{061A7BB3-992E-4695-A842-ED190B4F39FD}" type="presOf" srcId="{9F0456AA-0851-504D-ABDD-F69111ABFEA7}" destId="{3990D58D-2D02-8C46-ACFE-789F7F936325}" srcOrd="1" destOrd="0" presId="urn:microsoft.com/office/officeart/2005/8/layout/hierarchy3"/>
    <dgm:cxn modelId="{F9C514F4-3A26-4CF6-9F94-0B652D119708}" type="presOf" srcId="{0109032C-76F9-F245-9D2D-FA3FAFD31E19}" destId="{E64F7E3B-7723-1440-A3EF-FA8194922753}" srcOrd="0" destOrd="0" presId="urn:microsoft.com/office/officeart/2005/8/layout/hierarchy3"/>
    <dgm:cxn modelId="{0DEAAC61-77F5-49C9-B3D2-59C204377E12}" type="presOf" srcId="{069D93D7-45D7-3845-83A6-228F51984128}" destId="{E1687345-478E-9840-937F-CE2DD6CC255E}" srcOrd="0" destOrd="0" presId="urn:microsoft.com/office/officeart/2005/8/layout/hierarchy3"/>
    <dgm:cxn modelId="{0BF4280D-C948-4F4D-994A-50E69437B101}" srcId="{C5098C42-81F7-D14C-8D2D-2276EB112F21}" destId="{B002F9B6-4130-9A48-AAD5-DCFA0E11C1BD}" srcOrd="0" destOrd="0" parTransId="{BB699FFA-B320-4549-9E75-6AB957F2AFE5}" sibTransId="{0204DE8B-F423-9F45-AE48-64D0810B7432}"/>
    <dgm:cxn modelId="{68367606-41CB-4374-9D23-2851B3003192}" type="presOf" srcId="{BB699FFA-B320-4549-9E75-6AB957F2AFE5}" destId="{EC645FAF-B610-B64B-9BE0-BDFC0658411F}" srcOrd="0" destOrd="0" presId="urn:microsoft.com/office/officeart/2005/8/layout/hierarchy3"/>
    <dgm:cxn modelId="{22D31281-AC6E-2944-858D-5A4E4AA8F6A9}" srcId="{0A88F1F6-608B-4A42-8810-59B7DC8AC81D}" destId="{711663E8-DD4F-D74B-A9EF-7477B46372CB}" srcOrd="0" destOrd="0" parTransId="{4496620A-05EF-CE4A-A684-75C384408C91}" sibTransId="{2CDE9808-42A0-CE40-8A01-CDF0F9A9A6EC}"/>
    <dgm:cxn modelId="{067B21E8-F88D-4D70-B51C-6B9318C581E8}" type="presOf" srcId="{70A5DA7C-7DC6-8A40-B43B-C7DFD033A03F}" destId="{0B9B894F-354E-DD45-8DB1-9B6F56C38024}" srcOrd="0" destOrd="0" presId="urn:microsoft.com/office/officeart/2005/8/layout/hierarchy3"/>
    <dgm:cxn modelId="{D959FA63-3AE7-42CB-938A-D8F1C493DC75}" type="presOf" srcId="{C5BE6739-01B7-6444-915A-AEEABBDEDAA7}" destId="{AE4A13E6-FD56-9140-906E-038BAB536DAD}" srcOrd="1" destOrd="0" presId="urn:microsoft.com/office/officeart/2005/8/layout/hierarchy3"/>
    <dgm:cxn modelId="{34AF569C-44E5-401A-8A9F-DB0BABF1884E}" type="presOf" srcId="{52E244FB-ED08-7449-BC27-FC547C11E720}" destId="{C0A04FE8-504A-B845-B732-7BA6272D16C3}" srcOrd="0" destOrd="0" presId="urn:microsoft.com/office/officeart/2005/8/layout/hierarchy3"/>
    <dgm:cxn modelId="{F403C05C-8CB9-403F-83B4-23D0FC445A55}" type="presOf" srcId="{9D4BC66B-4FB3-AE45-BF82-51A9E91961D3}" destId="{D29145A6-4EC3-5747-989E-9453EBED35D2}" srcOrd="0" destOrd="0" presId="urn:microsoft.com/office/officeart/2005/8/layout/hierarchy3"/>
    <dgm:cxn modelId="{D9B3114F-B5FB-7848-A57A-175D609D2952}" srcId="{9F0456AA-0851-504D-ABDD-F69111ABFEA7}" destId="{7024879C-C430-4F44-85CF-9DD0836DD35D}" srcOrd="2" destOrd="0" parTransId="{339F2187-2DFB-C642-89D1-A5AF43CE94B0}" sibTransId="{5F2740FD-9EF9-7545-9B79-755002111186}"/>
    <dgm:cxn modelId="{9F6D9FD0-769E-4A73-BE77-2574A5D304F6}" type="presOf" srcId="{81FD2FC5-14E6-374F-800A-866B643755DE}" destId="{32D94E25-2F4E-5949-8A28-D7160EC62FCA}" srcOrd="0" destOrd="0" presId="urn:microsoft.com/office/officeart/2005/8/layout/hierarchy3"/>
    <dgm:cxn modelId="{3C2ABE3C-3941-44BE-AD7F-BEEA00C64197}" type="presOf" srcId="{9CBE9418-B3C3-CD49-862F-99AE0642C5EC}" destId="{3F835D1E-5200-A642-AC90-25804F39A1BE}" srcOrd="0" destOrd="0" presId="urn:microsoft.com/office/officeart/2005/8/layout/hierarchy3"/>
    <dgm:cxn modelId="{DE8F3AEA-F1CF-4CC4-B185-C84692A64F30}" type="presOf" srcId="{7024879C-C430-4F44-85CF-9DD0836DD35D}" destId="{440C6917-3AED-964A-A0E4-B1259520D18D}" srcOrd="0" destOrd="0" presId="urn:microsoft.com/office/officeart/2005/8/layout/hierarchy3"/>
    <dgm:cxn modelId="{D8AD9943-1AF4-BE4C-A933-8BF530E672BF}" srcId="{0A88F1F6-608B-4A42-8810-59B7DC8AC81D}" destId="{9F0456AA-0851-504D-ABDD-F69111ABFEA7}" srcOrd="3" destOrd="0" parTransId="{117BBF83-A668-E04F-8BEE-D230D54C95D5}" sibTransId="{C5326E54-BB28-FC42-96AD-50FFFE8D54D0}"/>
    <dgm:cxn modelId="{CA144247-333D-DE42-A3DB-16FEB619E84A}" srcId="{193E8618-8289-FA42-B566-61AAFB1825EC}" destId="{0109032C-76F9-F245-9D2D-FA3FAFD31E19}" srcOrd="0" destOrd="0" parTransId="{56D93927-8EB1-5940-A2C5-D10C4E9DBCF4}" sibTransId="{5A1C1660-52F7-AF4C-9D06-71917E8EA0A8}"/>
    <dgm:cxn modelId="{BC87729E-CC02-1541-80BC-61025D7A41DD}" srcId="{9F0456AA-0851-504D-ABDD-F69111ABFEA7}" destId="{81FD2FC5-14E6-374F-800A-866B643755DE}" srcOrd="1" destOrd="0" parTransId="{52E244FB-ED08-7449-BC27-FC547C11E720}" sibTransId="{E2F97FA1-2221-8D4B-ABAC-C84BC800AD1B}"/>
    <dgm:cxn modelId="{E3701B5D-9FEB-40CB-9575-594748A109AC}" type="presOf" srcId="{193E8618-8289-FA42-B566-61AAFB1825EC}" destId="{01AA2829-99B6-9F4B-BBB0-DC58DEFBC6EF}" srcOrd="1" destOrd="0" presId="urn:microsoft.com/office/officeart/2005/8/layout/hierarchy3"/>
    <dgm:cxn modelId="{E598A245-513A-4925-AE58-01CE08671326}" type="presOf" srcId="{B002F9B6-4130-9A48-AAD5-DCFA0E11C1BD}" destId="{9F341BE8-BD14-A043-BDDF-C76017CEB6CF}" srcOrd="0" destOrd="0" presId="urn:microsoft.com/office/officeart/2005/8/layout/hierarchy3"/>
    <dgm:cxn modelId="{FF437A29-8D38-4B69-80F3-1BEC4FABB137}" type="presOf" srcId="{C5098C42-81F7-D14C-8D2D-2276EB112F21}" destId="{53BFAC69-D6E5-974C-97A5-77616D2A5507}" srcOrd="0" destOrd="0" presId="urn:microsoft.com/office/officeart/2005/8/layout/hierarchy3"/>
    <dgm:cxn modelId="{8E39973C-CF78-46D9-BD70-4DCF23CDF219}" type="presOf" srcId="{6CF92D9E-EBE6-D349-828B-2909029EBDE6}" destId="{F9986F80-C740-0B43-BE0B-972D6FBA7F75}" srcOrd="0" destOrd="0" presId="urn:microsoft.com/office/officeart/2005/8/layout/hierarchy3"/>
    <dgm:cxn modelId="{5490B92C-E233-CB4A-B5F4-4593FD9702CB}" srcId="{C5BE6739-01B7-6444-915A-AEEABBDEDAA7}" destId="{157AD683-6E48-6045-B382-FE5876089227}" srcOrd="2" destOrd="0" parTransId="{6D0BCB87-22AE-CA45-981F-28D9CB6061C6}" sibTransId="{90726D28-6BA8-A448-A59B-8C27EB108841}"/>
    <dgm:cxn modelId="{C5684661-84B8-4C2C-98CB-3AE218A99012}" type="presOf" srcId="{F34B0CCC-5518-5E4F-BDCE-D338EF256308}" destId="{FFE8C399-3111-374F-AE0C-32EFB5C0DABA}" srcOrd="0" destOrd="0" presId="urn:microsoft.com/office/officeart/2005/8/layout/hierarchy3"/>
    <dgm:cxn modelId="{EE3A1A81-5E1E-4503-A8A8-52031F1C5EAF}" type="presOf" srcId="{6BCCBE3B-06F0-2249-8ECC-47FB26961F33}" destId="{23C8A11F-06D6-5F43-881E-D396CC24906E}" srcOrd="0" destOrd="0" presId="urn:microsoft.com/office/officeart/2005/8/layout/hierarchy3"/>
    <dgm:cxn modelId="{5583FCF0-1C98-42A3-BC54-DAD7EA2055AA}" type="presOf" srcId="{680FD344-6748-A84D-A8DF-E15B1B8DEA7C}" destId="{A45D28FB-8BEA-D446-957E-52CA95931410}" srcOrd="0" destOrd="0" presId="urn:microsoft.com/office/officeart/2005/8/layout/hierarchy3"/>
    <dgm:cxn modelId="{76C15923-5AE8-3148-9511-ABADFFC3AC77}" srcId="{711663E8-DD4F-D74B-A9EF-7477B46372CB}" destId="{9CBE9418-B3C3-CD49-862F-99AE0642C5EC}" srcOrd="3" destOrd="0" parTransId="{B74F09FE-311F-C641-A71C-9BB06CEB9A92}" sibTransId="{CE736B1E-9FCA-C846-A690-F168BAA7D43B}"/>
    <dgm:cxn modelId="{428DFC8A-3BAB-42FE-BEC8-E78F21E78791}" type="presOf" srcId="{073E99E0-1674-A34D-98D1-8541A5DD04CB}" destId="{6E3E87BC-74C0-ED4B-B6FB-472FC922DAA5}" srcOrd="0" destOrd="0" presId="urn:microsoft.com/office/officeart/2005/8/layout/hierarchy3"/>
    <dgm:cxn modelId="{1FF90297-0D58-754D-A4B8-51524E5AD050}" srcId="{9F0456AA-0851-504D-ABDD-F69111ABFEA7}" destId="{069D93D7-45D7-3845-83A6-228F51984128}" srcOrd="3" destOrd="0" parTransId="{F34B0CCC-5518-5E4F-BDCE-D338EF256308}" sibTransId="{B4C3A705-A62B-424B-8C8C-34B6DB147E19}"/>
    <dgm:cxn modelId="{DFB76503-B2D4-47D0-8D49-05C898129DD6}" type="presOf" srcId="{B3D53869-0536-5E47-B7AF-8AFAA18E8EB5}" destId="{016661D6-DA83-0446-B01E-BEAB4612B1A4}" srcOrd="0" destOrd="0" presId="urn:microsoft.com/office/officeart/2005/8/layout/hierarchy3"/>
    <dgm:cxn modelId="{7A5FD447-713A-3343-964F-4A79F0AD4F13}" srcId="{0A88F1F6-608B-4A42-8810-59B7DC8AC81D}" destId="{C5BE6739-01B7-6444-915A-AEEABBDEDAA7}" srcOrd="2" destOrd="0" parTransId="{61BDC2C9-A690-1045-B840-A65ED13FBBED}" sibTransId="{E48AC1C2-E5AD-3544-9024-8579455EE6BC}"/>
    <dgm:cxn modelId="{2A617153-B89B-4B83-9C47-B1C00F7CDFCD}" type="presOf" srcId="{0A88F1F6-608B-4A42-8810-59B7DC8AC81D}" destId="{DBD2F9A5-8945-E44E-81BF-8640B4AFAC61}" srcOrd="0" destOrd="0" presId="urn:microsoft.com/office/officeart/2005/8/layout/hierarchy3"/>
    <dgm:cxn modelId="{384B9827-953B-6D43-B7B8-310431DA995F}" srcId="{711663E8-DD4F-D74B-A9EF-7477B46372CB}" destId="{C17339CF-E49C-8243-89D2-8EF69DAFD7E1}" srcOrd="2" destOrd="0" parTransId="{7DCB8DD8-AF48-F543-A341-A3A587A17C7A}" sibTransId="{C58878EA-BEC3-B04D-A132-6175FE0ECB20}"/>
    <dgm:cxn modelId="{D94D4636-4A47-4339-9BE8-0705C7D58C5C}" type="presOf" srcId="{A57CB1D3-B974-9443-8AE2-BDCFCCEF26D0}" destId="{40EBC41A-5B9D-EB44-B3F9-59353C00E0AB}" srcOrd="0" destOrd="0" presId="urn:microsoft.com/office/officeart/2005/8/layout/hierarchy3"/>
    <dgm:cxn modelId="{AF2C1BA9-9DD1-4A34-944D-C3976C3457D2}" type="presOf" srcId="{711663E8-DD4F-D74B-A9EF-7477B46372CB}" destId="{ED58A38E-F221-9749-937A-C5D72755C04F}" srcOrd="1" destOrd="0" presId="urn:microsoft.com/office/officeart/2005/8/layout/hierarchy3"/>
    <dgm:cxn modelId="{8372BB18-8B3E-41D9-8D39-1612778342F5}" type="presOf" srcId="{6D0BCB87-22AE-CA45-981F-28D9CB6061C6}" destId="{7E01E1F0-236E-FD48-8385-62567B76C831}" srcOrd="0" destOrd="0" presId="urn:microsoft.com/office/officeart/2005/8/layout/hierarchy3"/>
    <dgm:cxn modelId="{02BDC1D5-0E39-4C06-9073-66605802D446}" type="presOf" srcId="{6E723657-A485-1E4B-A6D6-90CC7A8ADBDC}" destId="{1BF9E676-E49E-C543-B365-B8112F3D94B6}" srcOrd="0" destOrd="0" presId="urn:microsoft.com/office/officeart/2005/8/layout/hierarchy3"/>
    <dgm:cxn modelId="{FFC47401-6AA4-4F82-8141-61F0B89AF0D7}" type="presOf" srcId="{F2B56559-0216-8A49-92D7-533B424E804F}" destId="{1B847518-9EDE-FB43-86DD-565A067DE9B2}" srcOrd="0" destOrd="0" presId="urn:microsoft.com/office/officeart/2005/8/layout/hierarchy3"/>
    <dgm:cxn modelId="{D3391B90-125E-44C8-AC9F-A88A0AE84907}" type="presOf" srcId="{FF257905-F662-C74C-900E-1FE83AB5B6A5}" destId="{35061E72-2C89-7F4E-A5B5-A2836948FD6D}" srcOrd="0" destOrd="0" presId="urn:microsoft.com/office/officeart/2005/8/layout/hierarchy3"/>
    <dgm:cxn modelId="{82574D44-B68B-6640-A04D-10E6B784B64A}" srcId="{C5098C42-81F7-D14C-8D2D-2276EB112F21}" destId="{4FE90B0E-45F0-0749-9F51-10F259FC0B64}" srcOrd="3" destOrd="0" parTransId="{6CF92D9E-EBE6-D349-828B-2909029EBDE6}" sibTransId="{F5C4B388-9618-CE4F-B6D3-0DBF00DCFB9E}"/>
    <dgm:cxn modelId="{36DA9244-6D07-4D99-B2F9-E5A9BCA5CFCB}" type="presOf" srcId="{C5BE6739-01B7-6444-915A-AEEABBDEDAA7}" destId="{D29FEE27-7CC0-1C40-ACF5-4A1F85DA3931}" srcOrd="0" destOrd="0" presId="urn:microsoft.com/office/officeart/2005/8/layout/hierarchy3"/>
    <dgm:cxn modelId="{6B8D55B4-0479-46AA-AA92-98CEBE221356}" type="presOf" srcId="{73CADB61-D552-0D44-9687-6BC05705B30A}" destId="{9204272D-A789-7C42-9428-3D425B9173CC}" srcOrd="0" destOrd="0" presId="urn:microsoft.com/office/officeart/2005/8/layout/hierarchy3"/>
    <dgm:cxn modelId="{2A3BDDA8-A508-407B-BED5-473D1524DAF7}" type="presOf" srcId="{4FE90B0E-45F0-0749-9F51-10F259FC0B64}" destId="{3666A80A-87CB-164D-B9A3-516E8453623F}" srcOrd="0" destOrd="0" presId="urn:microsoft.com/office/officeart/2005/8/layout/hierarchy3"/>
    <dgm:cxn modelId="{1C09EE41-8A46-8A40-ACA6-C80F4CC9C3D0}" srcId="{193E8618-8289-FA42-B566-61AAFB1825EC}" destId="{40140796-C831-C145-A14E-F002898EAC47}" srcOrd="3" destOrd="0" parTransId="{5F97C576-9AF5-3E4D-8398-E96F7E0FA170}" sibTransId="{52149B17-8569-2742-807E-022849C3230F}"/>
    <dgm:cxn modelId="{1A12CDB2-EB13-47C8-864B-B54C85CF6253}" type="presParOf" srcId="{DBD2F9A5-8945-E44E-81BF-8640B4AFAC61}" destId="{CEA0CEE5-8476-8F47-9BD7-86ED2E2855FA}" srcOrd="0" destOrd="0" presId="urn:microsoft.com/office/officeart/2005/8/layout/hierarchy3"/>
    <dgm:cxn modelId="{F5830041-D67A-47DC-A148-5ADB602712AE}" type="presParOf" srcId="{CEA0CEE5-8476-8F47-9BD7-86ED2E2855FA}" destId="{7E865DAC-4405-6B4C-9041-125582AC4039}" srcOrd="0" destOrd="0" presId="urn:microsoft.com/office/officeart/2005/8/layout/hierarchy3"/>
    <dgm:cxn modelId="{270B62FF-B851-48FB-8B28-698B59EBABD4}" type="presParOf" srcId="{7E865DAC-4405-6B4C-9041-125582AC4039}" destId="{C310EFBA-0F62-8449-932D-8F81C1C18C62}" srcOrd="0" destOrd="0" presId="urn:microsoft.com/office/officeart/2005/8/layout/hierarchy3"/>
    <dgm:cxn modelId="{3D73E83E-9AAE-483A-AE4B-218E14DCC411}" type="presParOf" srcId="{7E865DAC-4405-6B4C-9041-125582AC4039}" destId="{ED58A38E-F221-9749-937A-C5D72755C04F}" srcOrd="1" destOrd="0" presId="urn:microsoft.com/office/officeart/2005/8/layout/hierarchy3"/>
    <dgm:cxn modelId="{F85C9BF1-873B-4057-82CA-7F41AFD324B0}" type="presParOf" srcId="{CEA0CEE5-8476-8F47-9BD7-86ED2E2855FA}" destId="{30D033CB-4EFA-DF48-9A79-D69F69F449E2}" srcOrd="1" destOrd="0" presId="urn:microsoft.com/office/officeart/2005/8/layout/hierarchy3"/>
    <dgm:cxn modelId="{B49E6B34-BFEA-4C6B-AC75-969A556C0A43}" type="presParOf" srcId="{30D033CB-4EFA-DF48-9A79-D69F69F449E2}" destId="{D29145A6-4EC3-5747-989E-9453EBED35D2}" srcOrd="0" destOrd="0" presId="urn:microsoft.com/office/officeart/2005/8/layout/hierarchy3"/>
    <dgm:cxn modelId="{907E4AF8-25E6-4127-8525-B0ED55EE3373}" type="presParOf" srcId="{30D033CB-4EFA-DF48-9A79-D69F69F449E2}" destId="{E6ADE487-BBC8-7442-80FE-BD337952B5A7}" srcOrd="1" destOrd="0" presId="urn:microsoft.com/office/officeart/2005/8/layout/hierarchy3"/>
    <dgm:cxn modelId="{A155ED4C-374F-477D-92A4-50E7C363F6B9}" type="presParOf" srcId="{30D033CB-4EFA-DF48-9A79-D69F69F449E2}" destId="{73F7F0D1-485C-DA48-931E-7243A8E2A54B}" srcOrd="2" destOrd="0" presId="urn:microsoft.com/office/officeart/2005/8/layout/hierarchy3"/>
    <dgm:cxn modelId="{25967503-4FEC-46BF-9E56-B375049DCFE6}" type="presParOf" srcId="{30D033CB-4EFA-DF48-9A79-D69F69F449E2}" destId="{3B464461-96BB-EF47-8992-F5EC78E437F7}" srcOrd="3" destOrd="0" presId="urn:microsoft.com/office/officeart/2005/8/layout/hierarchy3"/>
    <dgm:cxn modelId="{07B6DEF2-9817-4251-8AE2-CED2BD2DFB1E}" type="presParOf" srcId="{30D033CB-4EFA-DF48-9A79-D69F69F449E2}" destId="{6318F49D-B92F-AB42-B102-8EBB16C502D3}" srcOrd="4" destOrd="0" presId="urn:microsoft.com/office/officeart/2005/8/layout/hierarchy3"/>
    <dgm:cxn modelId="{F30A5FA3-D6CB-49F1-A4DB-BAB4D0188AAD}" type="presParOf" srcId="{30D033CB-4EFA-DF48-9A79-D69F69F449E2}" destId="{DFCBE39A-54E0-444C-99E3-B8A8F540531F}" srcOrd="5" destOrd="0" presId="urn:microsoft.com/office/officeart/2005/8/layout/hierarchy3"/>
    <dgm:cxn modelId="{A5F60D57-F1BF-4F85-A602-C3C3455F6A77}" type="presParOf" srcId="{30D033CB-4EFA-DF48-9A79-D69F69F449E2}" destId="{283E704D-230A-1E45-9019-6F0A1D306CE7}" srcOrd="6" destOrd="0" presId="urn:microsoft.com/office/officeart/2005/8/layout/hierarchy3"/>
    <dgm:cxn modelId="{93B98432-22D8-4496-8AC5-694790CB60C9}" type="presParOf" srcId="{30D033CB-4EFA-DF48-9A79-D69F69F449E2}" destId="{3F835D1E-5200-A642-AC90-25804F39A1BE}" srcOrd="7" destOrd="0" presId="urn:microsoft.com/office/officeart/2005/8/layout/hierarchy3"/>
    <dgm:cxn modelId="{03784AFE-1237-41FB-AF5B-91922B73E99B}" type="presParOf" srcId="{DBD2F9A5-8945-E44E-81BF-8640B4AFAC61}" destId="{BE3849F8-1982-2044-8B57-C8ED3DE1D8F2}" srcOrd="1" destOrd="0" presId="urn:microsoft.com/office/officeart/2005/8/layout/hierarchy3"/>
    <dgm:cxn modelId="{59EA9FCB-A59A-465C-B8CC-7B1129D5D6DA}" type="presParOf" srcId="{BE3849F8-1982-2044-8B57-C8ED3DE1D8F2}" destId="{EB1C9DEF-7BA0-4446-97D5-BE94C61429E5}" srcOrd="0" destOrd="0" presId="urn:microsoft.com/office/officeart/2005/8/layout/hierarchy3"/>
    <dgm:cxn modelId="{30BE108C-7770-4902-BD73-40B7684E7A92}" type="presParOf" srcId="{EB1C9DEF-7BA0-4446-97D5-BE94C61429E5}" destId="{2D5CED1A-A713-D040-A965-87A428EFACBA}" srcOrd="0" destOrd="0" presId="urn:microsoft.com/office/officeart/2005/8/layout/hierarchy3"/>
    <dgm:cxn modelId="{C4071DFB-633C-4D1F-A8E3-D31F11212EEC}" type="presParOf" srcId="{EB1C9DEF-7BA0-4446-97D5-BE94C61429E5}" destId="{01AA2829-99B6-9F4B-BBB0-DC58DEFBC6EF}" srcOrd="1" destOrd="0" presId="urn:microsoft.com/office/officeart/2005/8/layout/hierarchy3"/>
    <dgm:cxn modelId="{25AEDD6D-93C4-4470-B679-6821C50F24DB}" type="presParOf" srcId="{BE3849F8-1982-2044-8B57-C8ED3DE1D8F2}" destId="{29CA1F6B-7C36-6E4B-BD3D-CDD4E5372F3A}" srcOrd="1" destOrd="0" presId="urn:microsoft.com/office/officeart/2005/8/layout/hierarchy3"/>
    <dgm:cxn modelId="{759A8CE4-8691-4215-9F57-C71A12257BF5}" type="presParOf" srcId="{29CA1F6B-7C36-6E4B-BD3D-CDD4E5372F3A}" destId="{1CB1C6AD-0F64-1E42-A971-85EF5F1573FC}" srcOrd="0" destOrd="0" presId="urn:microsoft.com/office/officeart/2005/8/layout/hierarchy3"/>
    <dgm:cxn modelId="{8838B6CC-44D3-4812-A552-5BEA624D0EC6}" type="presParOf" srcId="{29CA1F6B-7C36-6E4B-BD3D-CDD4E5372F3A}" destId="{E64F7E3B-7723-1440-A3EF-FA8194922753}" srcOrd="1" destOrd="0" presId="urn:microsoft.com/office/officeart/2005/8/layout/hierarchy3"/>
    <dgm:cxn modelId="{7A8359A7-7C16-4676-BA45-9E58D6D9827B}" type="presParOf" srcId="{29CA1F6B-7C36-6E4B-BD3D-CDD4E5372F3A}" destId="{23C8A11F-06D6-5F43-881E-D396CC24906E}" srcOrd="2" destOrd="0" presId="urn:microsoft.com/office/officeart/2005/8/layout/hierarchy3"/>
    <dgm:cxn modelId="{C8974285-2A9C-4CEE-B6FC-5ABC80B09298}" type="presParOf" srcId="{29CA1F6B-7C36-6E4B-BD3D-CDD4E5372F3A}" destId="{9204272D-A789-7C42-9428-3D425B9173CC}" srcOrd="3" destOrd="0" presId="urn:microsoft.com/office/officeart/2005/8/layout/hierarchy3"/>
    <dgm:cxn modelId="{DE5DDD47-E849-4A0A-BD6E-3FAA0577F7D0}" type="presParOf" srcId="{29CA1F6B-7C36-6E4B-BD3D-CDD4E5372F3A}" destId="{F8EC5327-E7DC-E243-A288-6704E4383172}" srcOrd="4" destOrd="0" presId="urn:microsoft.com/office/officeart/2005/8/layout/hierarchy3"/>
    <dgm:cxn modelId="{85A55ABA-5160-406A-984B-32A19DDD3764}" type="presParOf" srcId="{29CA1F6B-7C36-6E4B-BD3D-CDD4E5372F3A}" destId="{1BF9E676-E49E-C543-B365-B8112F3D94B6}" srcOrd="5" destOrd="0" presId="urn:microsoft.com/office/officeart/2005/8/layout/hierarchy3"/>
    <dgm:cxn modelId="{B911E301-446C-4B77-B979-185C0E193AE6}" type="presParOf" srcId="{29CA1F6B-7C36-6E4B-BD3D-CDD4E5372F3A}" destId="{6169A7A4-83F0-8A4D-87AE-9CA164CC35F4}" srcOrd="6" destOrd="0" presId="urn:microsoft.com/office/officeart/2005/8/layout/hierarchy3"/>
    <dgm:cxn modelId="{64242087-6B14-481B-9186-D8C2816376A9}" type="presParOf" srcId="{29CA1F6B-7C36-6E4B-BD3D-CDD4E5372F3A}" destId="{A51F5B2B-85A2-3349-B347-268C771ED995}" srcOrd="7" destOrd="0" presId="urn:microsoft.com/office/officeart/2005/8/layout/hierarchy3"/>
    <dgm:cxn modelId="{1923CE84-FAD1-481D-B7E2-B47CBCEC6087}" type="presParOf" srcId="{DBD2F9A5-8945-E44E-81BF-8640B4AFAC61}" destId="{71D3D8DD-80C5-C943-9691-021EB90CB21D}" srcOrd="2" destOrd="0" presId="urn:microsoft.com/office/officeart/2005/8/layout/hierarchy3"/>
    <dgm:cxn modelId="{A5354A74-1D4A-4D7B-80BA-138195F250A3}" type="presParOf" srcId="{71D3D8DD-80C5-C943-9691-021EB90CB21D}" destId="{16A19F3A-BA87-AE48-A067-ABFD719CAB9F}" srcOrd="0" destOrd="0" presId="urn:microsoft.com/office/officeart/2005/8/layout/hierarchy3"/>
    <dgm:cxn modelId="{E974E5B6-5150-4C56-99C6-716984D94F86}" type="presParOf" srcId="{16A19F3A-BA87-AE48-A067-ABFD719CAB9F}" destId="{D29FEE27-7CC0-1C40-ACF5-4A1F85DA3931}" srcOrd="0" destOrd="0" presId="urn:microsoft.com/office/officeart/2005/8/layout/hierarchy3"/>
    <dgm:cxn modelId="{5DE19628-3A10-42FE-910C-E6625DCBE43F}" type="presParOf" srcId="{16A19F3A-BA87-AE48-A067-ABFD719CAB9F}" destId="{AE4A13E6-FD56-9140-906E-038BAB536DAD}" srcOrd="1" destOrd="0" presId="urn:microsoft.com/office/officeart/2005/8/layout/hierarchy3"/>
    <dgm:cxn modelId="{95675E09-2D11-4AAA-999A-55C8B9B58219}" type="presParOf" srcId="{71D3D8DD-80C5-C943-9691-021EB90CB21D}" destId="{F56062CC-AF64-CB4C-ADDB-41DE5FD7AFC3}" srcOrd="1" destOrd="0" presId="urn:microsoft.com/office/officeart/2005/8/layout/hierarchy3"/>
    <dgm:cxn modelId="{1AA1D7F6-0E8B-4CB6-B2BE-B2E542E30F5D}" type="presParOf" srcId="{F56062CC-AF64-CB4C-ADDB-41DE5FD7AFC3}" destId="{A64C0DD8-C959-A842-AAF0-45AAE8A6E0C8}" srcOrd="0" destOrd="0" presId="urn:microsoft.com/office/officeart/2005/8/layout/hierarchy3"/>
    <dgm:cxn modelId="{2B0D2E32-A329-46A1-9C0B-ED1A6BACD56C}" type="presParOf" srcId="{F56062CC-AF64-CB4C-ADDB-41DE5FD7AFC3}" destId="{E7EE9EB8-4CBD-C94A-AFD4-5F276B32FE1B}" srcOrd="1" destOrd="0" presId="urn:microsoft.com/office/officeart/2005/8/layout/hierarchy3"/>
    <dgm:cxn modelId="{02B0440B-EB4C-4D2E-8E5B-B5D75A119D18}" type="presParOf" srcId="{F56062CC-AF64-CB4C-ADDB-41DE5FD7AFC3}" destId="{5675EF8B-1FD1-1949-801E-2C1C2A26438A}" srcOrd="2" destOrd="0" presId="urn:microsoft.com/office/officeart/2005/8/layout/hierarchy3"/>
    <dgm:cxn modelId="{96BFB77E-F35F-493A-9FD4-7845D789B3D6}" type="presParOf" srcId="{F56062CC-AF64-CB4C-ADDB-41DE5FD7AFC3}" destId="{D1EF2CFA-C6D5-0642-90F4-6BD7E24ADE99}" srcOrd="3" destOrd="0" presId="urn:microsoft.com/office/officeart/2005/8/layout/hierarchy3"/>
    <dgm:cxn modelId="{BA980B8C-EFA4-45EC-9486-26A39487FE1A}" type="presParOf" srcId="{F56062CC-AF64-CB4C-ADDB-41DE5FD7AFC3}" destId="{7E01E1F0-236E-FD48-8385-62567B76C831}" srcOrd="4" destOrd="0" presId="urn:microsoft.com/office/officeart/2005/8/layout/hierarchy3"/>
    <dgm:cxn modelId="{2941D35C-A504-4460-9E17-66811BC0D219}" type="presParOf" srcId="{F56062CC-AF64-CB4C-ADDB-41DE5FD7AFC3}" destId="{6406BFBE-1D60-8542-80DF-A863B7672DAE}" srcOrd="5" destOrd="0" presId="urn:microsoft.com/office/officeart/2005/8/layout/hierarchy3"/>
    <dgm:cxn modelId="{4526F366-F1FA-48F9-BB61-F53F8C4736C2}" type="presParOf" srcId="{F56062CC-AF64-CB4C-ADDB-41DE5FD7AFC3}" destId="{1B847518-9EDE-FB43-86DD-565A067DE9B2}" srcOrd="6" destOrd="0" presId="urn:microsoft.com/office/officeart/2005/8/layout/hierarchy3"/>
    <dgm:cxn modelId="{C9087828-9D55-4C60-A347-28D50330C8E8}" type="presParOf" srcId="{F56062CC-AF64-CB4C-ADDB-41DE5FD7AFC3}" destId="{35061E72-2C89-7F4E-A5B5-A2836948FD6D}" srcOrd="7" destOrd="0" presId="urn:microsoft.com/office/officeart/2005/8/layout/hierarchy3"/>
    <dgm:cxn modelId="{D16721E9-E706-4825-8347-5DA936808626}" type="presParOf" srcId="{DBD2F9A5-8945-E44E-81BF-8640B4AFAC61}" destId="{B98A4F83-C448-E747-B122-202B2F6D2446}" srcOrd="3" destOrd="0" presId="urn:microsoft.com/office/officeart/2005/8/layout/hierarchy3"/>
    <dgm:cxn modelId="{863F37C2-FF19-483F-A2FC-C555C22BF35F}" type="presParOf" srcId="{B98A4F83-C448-E747-B122-202B2F6D2446}" destId="{8C83EB40-C8F7-4E4E-9F0B-4FC326CCA031}" srcOrd="0" destOrd="0" presId="urn:microsoft.com/office/officeart/2005/8/layout/hierarchy3"/>
    <dgm:cxn modelId="{60AFACBF-B948-4A5C-994F-A0E1DE0FABDD}" type="presParOf" srcId="{8C83EB40-C8F7-4E4E-9F0B-4FC326CCA031}" destId="{13A01FDD-C601-2647-BF33-24CED28BC360}" srcOrd="0" destOrd="0" presId="urn:microsoft.com/office/officeart/2005/8/layout/hierarchy3"/>
    <dgm:cxn modelId="{7A78AD37-BC29-470C-82E6-B3AEAED475CA}" type="presParOf" srcId="{8C83EB40-C8F7-4E4E-9F0B-4FC326CCA031}" destId="{3990D58D-2D02-8C46-ACFE-789F7F936325}" srcOrd="1" destOrd="0" presId="urn:microsoft.com/office/officeart/2005/8/layout/hierarchy3"/>
    <dgm:cxn modelId="{FDE9238D-5CDC-4790-B844-EAC49083FA57}" type="presParOf" srcId="{B98A4F83-C448-E747-B122-202B2F6D2446}" destId="{D58682E8-DF0F-1C49-B34A-8278DD1CE780}" srcOrd="1" destOrd="0" presId="urn:microsoft.com/office/officeart/2005/8/layout/hierarchy3"/>
    <dgm:cxn modelId="{5808051A-289A-446E-A164-421534EB8A39}" type="presParOf" srcId="{D58682E8-DF0F-1C49-B34A-8278DD1CE780}" destId="{016661D6-DA83-0446-B01E-BEAB4612B1A4}" srcOrd="0" destOrd="0" presId="urn:microsoft.com/office/officeart/2005/8/layout/hierarchy3"/>
    <dgm:cxn modelId="{E62B8113-CDE0-4568-8BA4-606DB6550480}" type="presParOf" srcId="{D58682E8-DF0F-1C49-B34A-8278DD1CE780}" destId="{0B9B894F-354E-DD45-8DB1-9B6F56C38024}" srcOrd="1" destOrd="0" presId="urn:microsoft.com/office/officeart/2005/8/layout/hierarchy3"/>
    <dgm:cxn modelId="{90CE0BF7-997A-49E3-A539-58643C812168}" type="presParOf" srcId="{D58682E8-DF0F-1C49-B34A-8278DD1CE780}" destId="{C0A04FE8-504A-B845-B732-7BA6272D16C3}" srcOrd="2" destOrd="0" presId="urn:microsoft.com/office/officeart/2005/8/layout/hierarchy3"/>
    <dgm:cxn modelId="{2A3AB325-F5D4-4110-A6A5-A2245E40147A}" type="presParOf" srcId="{D58682E8-DF0F-1C49-B34A-8278DD1CE780}" destId="{32D94E25-2F4E-5949-8A28-D7160EC62FCA}" srcOrd="3" destOrd="0" presId="urn:microsoft.com/office/officeart/2005/8/layout/hierarchy3"/>
    <dgm:cxn modelId="{8170D193-48CB-4360-8829-83CDCF760F8C}" type="presParOf" srcId="{D58682E8-DF0F-1C49-B34A-8278DD1CE780}" destId="{058CE0E4-2EDE-3642-BAE5-90D4F8FB3C71}" srcOrd="4" destOrd="0" presId="urn:microsoft.com/office/officeart/2005/8/layout/hierarchy3"/>
    <dgm:cxn modelId="{04512135-BEDB-44AE-9693-F654DAABF1FF}" type="presParOf" srcId="{D58682E8-DF0F-1C49-B34A-8278DD1CE780}" destId="{440C6917-3AED-964A-A0E4-B1259520D18D}" srcOrd="5" destOrd="0" presId="urn:microsoft.com/office/officeart/2005/8/layout/hierarchy3"/>
    <dgm:cxn modelId="{F67D4E57-E2B5-41FB-B601-FC8CD448032C}" type="presParOf" srcId="{D58682E8-DF0F-1C49-B34A-8278DD1CE780}" destId="{FFE8C399-3111-374F-AE0C-32EFB5C0DABA}" srcOrd="6" destOrd="0" presId="urn:microsoft.com/office/officeart/2005/8/layout/hierarchy3"/>
    <dgm:cxn modelId="{7FDDD241-095C-4A2E-AB84-43FB3C0BB3C0}" type="presParOf" srcId="{D58682E8-DF0F-1C49-B34A-8278DD1CE780}" destId="{E1687345-478E-9840-937F-CE2DD6CC255E}" srcOrd="7" destOrd="0" presId="urn:microsoft.com/office/officeart/2005/8/layout/hierarchy3"/>
    <dgm:cxn modelId="{537EB231-9648-4FA4-B0AC-93DDB746B527}" type="presParOf" srcId="{DBD2F9A5-8945-E44E-81BF-8640B4AFAC61}" destId="{6F9E594D-2CED-5D4C-8AFC-640382F5D58B}" srcOrd="4" destOrd="0" presId="urn:microsoft.com/office/officeart/2005/8/layout/hierarchy3"/>
    <dgm:cxn modelId="{CF64D7A4-3053-4BD3-A541-363463BD6701}" type="presParOf" srcId="{6F9E594D-2CED-5D4C-8AFC-640382F5D58B}" destId="{BA6BD3A4-2449-3644-BF5C-83DE5A1CF70C}" srcOrd="0" destOrd="0" presId="urn:microsoft.com/office/officeart/2005/8/layout/hierarchy3"/>
    <dgm:cxn modelId="{BB5DD7CC-3A69-4D43-BD3A-0D1BCCF16F08}" type="presParOf" srcId="{BA6BD3A4-2449-3644-BF5C-83DE5A1CF70C}" destId="{53BFAC69-D6E5-974C-97A5-77616D2A5507}" srcOrd="0" destOrd="0" presId="urn:microsoft.com/office/officeart/2005/8/layout/hierarchy3"/>
    <dgm:cxn modelId="{83A19FEA-4DFC-44C1-9270-F79D35F07352}" type="presParOf" srcId="{BA6BD3A4-2449-3644-BF5C-83DE5A1CF70C}" destId="{925B3884-B2FD-834B-9957-0431355EDA06}" srcOrd="1" destOrd="0" presId="urn:microsoft.com/office/officeart/2005/8/layout/hierarchy3"/>
    <dgm:cxn modelId="{55642388-4946-4924-A9F1-418F3F154704}" type="presParOf" srcId="{6F9E594D-2CED-5D4C-8AFC-640382F5D58B}" destId="{12AF2572-369D-B84A-BCE6-0066976FBB36}" srcOrd="1" destOrd="0" presId="urn:microsoft.com/office/officeart/2005/8/layout/hierarchy3"/>
    <dgm:cxn modelId="{B5D4C6FB-66B2-4013-9B95-97FB14E9C53F}" type="presParOf" srcId="{12AF2572-369D-B84A-BCE6-0066976FBB36}" destId="{EC645FAF-B610-B64B-9BE0-BDFC0658411F}" srcOrd="0" destOrd="0" presId="urn:microsoft.com/office/officeart/2005/8/layout/hierarchy3"/>
    <dgm:cxn modelId="{E68A1701-BF76-4BAB-85DA-34FA8D5D26EC}" type="presParOf" srcId="{12AF2572-369D-B84A-BCE6-0066976FBB36}" destId="{9F341BE8-BD14-A043-BDDF-C76017CEB6CF}" srcOrd="1" destOrd="0" presId="urn:microsoft.com/office/officeart/2005/8/layout/hierarchy3"/>
    <dgm:cxn modelId="{8E33E4F1-E7DB-4F59-B47C-ED4FC8AE0A75}" type="presParOf" srcId="{12AF2572-369D-B84A-BCE6-0066976FBB36}" destId="{A45D28FB-8BEA-D446-957E-52CA95931410}" srcOrd="2" destOrd="0" presId="urn:microsoft.com/office/officeart/2005/8/layout/hierarchy3"/>
    <dgm:cxn modelId="{A5D207F1-4817-466B-998C-9798A1E43A2B}" type="presParOf" srcId="{12AF2572-369D-B84A-BCE6-0066976FBB36}" destId="{BE04EEE7-FC8C-D447-977B-2A154356FCB3}" srcOrd="3" destOrd="0" presId="urn:microsoft.com/office/officeart/2005/8/layout/hierarchy3"/>
    <dgm:cxn modelId="{830E8305-BE6A-4C96-AD7B-37B00A6547AA}" type="presParOf" srcId="{12AF2572-369D-B84A-BCE6-0066976FBB36}" destId="{6E3E87BC-74C0-ED4B-B6FB-472FC922DAA5}" srcOrd="4" destOrd="0" presId="urn:microsoft.com/office/officeart/2005/8/layout/hierarchy3"/>
    <dgm:cxn modelId="{92C29A3A-2E11-4D7D-AF73-D8DB169AB94F}" type="presParOf" srcId="{12AF2572-369D-B84A-BCE6-0066976FBB36}" destId="{40EBC41A-5B9D-EB44-B3F9-59353C00E0AB}" srcOrd="5" destOrd="0" presId="urn:microsoft.com/office/officeart/2005/8/layout/hierarchy3"/>
    <dgm:cxn modelId="{BAA77313-E7BF-4EF9-ADE3-24762DF6A1E4}" type="presParOf" srcId="{12AF2572-369D-B84A-BCE6-0066976FBB36}" destId="{F9986F80-C740-0B43-BE0B-972D6FBA7F75}" srcOrd="6" destOrd="0" presId="urn:microsoft.com/office/officeart/2005/8/layout/hierarchy3"/>
    <dgm:cxn modelId="{B7987331-E15F-4C73-98B8-7C1DA9BA0E41}" type="presParOf" srcId="{12AF2572-369D-B84A-BCE6-0066976FBB36}" destId="{3666A80A-87CB-164D-B9A3-516E8453623F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00853C0-825B-4D31-BA85-E23280514E46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06582315-4E1D-42CA-8AEA-A6205420783B}">
      <dgm:prSet phldrT="[Texto]" custT="1"/>
      <dgm:spPr>
        <a:noFill/>
      </dgm:spPr>
      <dgm:t>
        <a:bodyPr/>
        <a:lstStyle/>
        <a:p>
          <a:r>
            <a:rPr lang="es-SV" sz="1400" dirty="0" smtClean="0"/>
            <a:t>CAPACIDADES</a:t>
          </a:r>
        </a:p>
        <a:p>
          <a:r>
            <a:rPr lang="es-SV" sz="1400" b="1" dirty="0" smtClean="0"/>
            <a:t>INNATAS</a:t>
          </a:r>
          <a:endParaRPr lang="es-SV" sz="1400" b="1" dirty="0"/>
        </a:p>
      </dgm:t>
    </dgm:pt>
    <dgm:pt modelId="{9200F253-5502-4951-BFA0-79ABCEEDF13B}" type="parTrans" cxnId="{AFBE9AC4-42C8-4E44-A9EA-428B57D72B35}">
      <dgm:prSet/>
      <dgm:spPr/>
      <dgm:t>
        <a:bodyPr/>
        <a:lstStyle/>
        <a:p>
          <a:endParaRPr lang="es-SV"/>
        </a:p>
      </dgm:t>
    </dgm:pt>
    <dgm:pt modelId="{1BFB8498-9B7D-4059-9CC4-287F2CA635DC}" type="sibTrans" cxnId="{AFBE9AC4-42C8-4E44-A9EA-428B57D72B35}">
      <dgm:prSet/>
      <dgm:spPr/>
      <dgm:t>
        <a:bodyPr/>
        <a:lstStyle/>
        <a:p>
          <a:endParaRPr lang="es-SV"/>
        </a:p>
      </dgm:t>
    </dgm:pt>
    <dgm:pt modelId="{EDE6D5E9-28AA-4432-86D3-D2631101E152}">
      <dgm:prSet phldrT="[Texto]" custT="1"/>
      <dgm:spPr/>
      <dgm:t>
        <a:bodyPr/>
        <a:lstStyle/>
        <a:p>
          <a:r>
            <a:rPr lang="es-SV" sz="1400" dirty="0" smtClean="0"/>
            <a:t>CAPACIDADES</a:t>
          </a:r>
        </a:p>
        <a:p>
          <a:r>
            <a:rPr lang="es-SV" sz="1400" b="1" dirty="0" smtClean="0"/>
            <a:t>INTERNAS</a:t>
          </a:r>
          <a:endParaRPr lang="es-SV" sz="1400" b="1" dirty="0"/>
        </a:p>
      </dgm:t>
    </dgm:pt>
    <dgm:pt modelId="{A7C469E7-4995-4D5D-840A-B33415AFCF4E}" type="parTrans" cxnId="{A917E258-1C26-4A04-B96D-4B7D6F965B34}">
      <dgm:prSet/>
      <dgm:spPr/>
      <dgm:t>
        <a:bodyPr/>
        <a:lstStyle/>
        <a:p>
          <a:endParaRPr lang="es-SV"/>
        </a:p>
      </dgm:t>
    </dgm:pt>
    <dgm:pt modelId="{A180EE28-ECFB-408B-8D32-D417048290EC}" type="sibTrans" cxnId="{A917E258-1C26-4A04-B96D-4B7D6F965B34}">
      <dgm:prSet/>
      <dgm:spPr/>
      <dgm:t>
        <a:bodyPr/>
        <a:lstStyle/>
        <a:p>
          <a:endParaRPr lang="es-SV"/>
        </a:p>
      </dgm:t>
    </dgm:pt>
    <dgm:pt modelId="{1DCF2482-338C-4510-BF7E-9FFA57DC7CB2}">
      <dgm:prSet phldrT="[Texto]" custT="1"/>
      <dgm:spPr/>
      <dgm:t>
        <a:bodyPr/>
        <a:lstStyle/>
        <a:p>
          <a:r>
            <a:rPr lang="es-SV" sz="1400" dirty="0" smtClean="0"/>
            <a:t>CAPACIDADES</a:t>
          </a:r>
        </a:p>
        <a:p>
          <a:r>
            <a:rPr lang="es-SV" sz="1400" b="1" dirty="0" smtClean="0"/>
            <a:t>COMBINADAS</a:t>
          </a:r>
          <a:endParaRPr lang="es-SV" sz="1400" b="1" dirty="0"/>
        </a:p>
      </dgm:t>
    </dgm:pt>
    <dgm:pt modelId="{1610FCED-3122-453A-A2B1-284157A9E6EF}" type="parTrans" cxnId="{093D03BD-882B-4DA1-A1AF-302DBAB35871}">
      <dgm:prSet/>
      <dgm:spPr/>
      <dgm:t>
        <a:bodyPr/>
        <a:lstStyle/>
        <a:p>
          <a:endParaRPr lang="es-SV"/>
        </a:p>
      </dgm:t>
    </dgm:pt>
    <dgm:pt modelId="{3FE56564-C9D1-4F86-B14C-A6880CC45DE8}" type="sibTrans" cxnId="{093D03BD-882B-4DA1-A1AF-302DBAB35871}">
      <dgm:prSet/>
      <dgm:spPr/>
      <dgm:t>
        <a:bodyPr/>
        <a:lstStyle/>
        <a:p>
          <a:endParaRPr lang="es-SV"/>
        </a:p>
      </dgm:t>
    </dgm:pt>
    <dgm:pt modelId="{7CB3637C-6D11-4C8E-AEC4-3D210887BD31}" type="pres">
      <dgm:prSet presAssocID="{800853C0-825B-4D31-BA85-E23280514E46}" presName="arrowDiagram" presStyleCnt="0">
        <dgm:presLayoutVars>
          <dgm:chMax val="5"/>
          <dgm:dir/>
          <dgm:resizeHandles val="exact"/>
        </dgm:presLayoutVars>
      </dgm:prSet>
      <dgm:spPr/>
    </dgm:pt>
    <dgm:pt modelId="{F979EDD5-8380-4C7C-827E-8C9C826852B8}" type="pres">
      <dgm:prSet presAssocID="{800853C0-825B-4D31-BA85-E23280514E46}" presName="arrow" presStyleLbl="bgShp" presStyleIdx="0" presStyleCnt="1"/>
      <dgm:spPr>
        <a:solidFill>
          <a:schemeClr val="accent5">
            <a:alpha val="70000"/>
          </a:schemeClr>
        </a:solidFill>
      </dgm:spPr>
    </dgm:pt>
    <dgm:pt modelId="{6A9790A1-3F6B-4B87-A33C-16029F47D4C1}" type="pres">
      <dgm:prSet presAssocID="{800853C0-825B-4D31-BA85-E23280514E46}" presName="arrowDiagram3" presStyleCnt="0"/>
      <dgm:spPr/>
    </dgm:pt>
    <dgm:pt modelId="{78C04D37-9F71-4648-885C-3F03C905B1E9}" type="pres">
      <dgm:prSet presAssocID="{06582315-4E1D-42CA-8AEA-A6205420783B}" presName="bullet3a" presStyleLbl="node1" presStyleIdx="0" presStyleCnt="3" custScaleX="138607" custScaleY="152667"/>
      <dgm:spPr>
        <a:solidFill>
          <a:schemeClr val="bg1"/>
        </a:solidFill>
      </dgm:spPr>
    </dgm:pt>
    <dgm:pt modelId="{D59EEB68-1B59-48F8-B73D-0C4A181283A7}" type="pres">
      <dgm:prSet presAssocID="{06582315-4E1D-42CA-8AEA-A6205420783B}" presName="textBox3a" presStyleLbl="revTx" presStyleIdx="0" presStyleCnt="3" custScaleY="69746" custLinFactNeighborX="-7450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BB22DF46-BE84-4816-9895-9095AE251C38}" type="pres">
      <dgm:prSet presAssocID="{EDE6D5E9-28AA-4432-86D3-D2631101E152}" presName="bullet3b" presStyleLbl="node1" presStyleIdx="1" presStyleCnt="3"/>
      <dgm:spPr>
        <a:solidFill>
          <a:schemeClr val="bg1"/>
        </a:solidFill>
      </dgm:spPr>
      <dgm:t>
        <a:bodyPr/>
        <a:lstStyle/>
        <a:p>
          <a:endParaRPr lang="es-SV"/>
        </a:p>
      </dgm:t>
    </dgm:pt>
    <dgm:pt modelId="{DAEA02F6-CC08-4393-8E6C-5A5CE88850EA}" type="pres">
      <dgm:prSet presAssocID="{EDE6D5E9-28AA-4432-86D3-D2631101E152}" presName="textBox3b" presStyleLbl="revTx" presStyleIdx="1" presStyleCnt="3" custScaleY="31798" custLinFactNeighborX="-13876" custLinFactNeighborY="-24861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B0E8513D-EE61-4077-B02B-DD059A127EA9}" type="pres">
      <dgm:prSet presAssocID="{1DCF2482-338C-4510-BF7E-9FFA57DC7CB2}" presName="bullet3c" presStyleLbl="node1" presStyleIdx="2" presStyleCnt="3"/>
      <dgm:spPr>
        <a:solidFill>
          <a:schemeClr val="bg1"/>
        </a:solidFill>
      </dgm:spPr>
    </dgm:pt>
    <dgm:pt modelId="{8117C557-1DE1-4DA9-ABB5-F193E0D04206}" type="pres">
      <dgm:prSet presAssocID="{1DCF2482-338C-4510-BF7E-9FFA57DC7CB2}" presName="textBox3c" presStyleLbl="revTx" presStyleIdx="2" presStyleCnt="3" custScaleY="34845" custLinFactNeighborX="-14701" custLinFactNeighborY="-24433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792F36D9-0492-4811-B2F8-032BE43C218E}" type="presOf" srcId="{1DCF2482-338C-4510-BF7E-9FFA57DC7CB2}" destId="{8117C557-1DE1-4DA9-ABB5-F193E0D04206}" srcOrd="0" destOrd="0" presId="urn:microsoft.com/office/officeart/2005/8/layout/arrow2"/>
    <dgm:cxn modelId="{A917E258-1C26-4A04-B96D-4B7D6F965B34}" srcId="{800853C0-825B-4D31-BA85-E23280514E46}" destId="{EDE6D5E9-28AA-4432-86D3-D2631101E152}" srcOrd="1" destOrd="0" parTransId="{A7C469E7-4995-4D5D-840A-B33415AFCF4E}" sibTransId="{A180EE28-ECFB-408B-8D32-D417048290EC}"/>
    <dgm:cxn modelId="{AFBE9AC4-42C8-4E44-A9EA-428B57D72B35}" srcId="{800853C0-825B-4D31-BA85-E23280514E46}" destId="{06582315-4E1D-42CA-8AEA-A6205420783B}" srcOrd="0" destOrd="0" parTransId="{9200F253-5502-4951-BFA0-79ABCEEDF13B}" sibTransId="{1BFB8498-9B7D-4059-9CC4-287F2CA635DC}"/>
    <dgm:cxn modelId="{EFA33E02-84B3-48FC-8E13-3E0B7D75FA32}" type="presOf" srcId="{06582315-4E1D-42CA-8AEA-A6205420783B}" destId="{D59EEB68-1B59-48F8-B73D-0C4A181283A7}" srcOrd="0" destOrd="0" presId="urn:microsoft.com/office/officeart/2005/8/layout/arrow2"/>
    <dgm:cxn modelId="{093D03BD-882B-4DA1-A1AF-302DBAB35871}" srcId="{800853C0-825B-4D31-BA85-E23280514E46}" destId="{1DCF2482-338C-4510-BF7E-9FFA57DC7CB2}" srcOrd="2" destOrd="0" parTransId="{1610FCED-3122-453A-A2B1-284157A9E6EF}" sibTransId="{3FE56564-C9D1-4F86-B14C-A6880CC45DE8}"/>
    <dgm:cxn modelId="{C3126E50-9A5A-48E9-8F97-909AA57EB907}" type="presOf" srcId="{EDE6D5E9-28AA-4432-86D3-D2631101E152}" destId="{DAEA02F6-CC08-4393-8E6C-5A5CE88850EA}" srcOrd="0" destOrd="0" presId="urn:microsoft.com/office/officeart/2005/8/layout/arrow2"/>
    <dgm:cxn modelId="{6C381ED6-2B66-49E5-B93A-A9F57560DF36}" type="presOf" srcId="{800853C0-825B-4D31-BA85-E23280514E46}" destId="{7CB3637C-6D11-4C8E-AEC4-3D210887BD31}" srcOrd="0" destOrd="0" presId="urn:microsoft.com/office/officeart/2005/8/layout/arrow2"/>
    <dgm:cxn modelId="{736EB7D2-643B-4CA0-916F-E56D9FAA8FC2}" type="presParOf" srcId="{7CB3637C-6D11-4C8E-AEC4-3D210887BD31}" destId="{F979EDD5-8380-4C7C-827E-8C9C826852B8}" srcOrd="0" destOrd="0" presId="urn:microsoft.com/office/officeart/2005/8/layout/arrow2"/>
    <dgm:cxn modelId="{39F1F8D9-E609-41DC-A51E-C6B9F980D8C7}" type="presParOf" srcId="{7CB3637C-6D11-4C8E-AEC4-3D210887BD31}" destId="{6A9790A1-3F6B-4B87-A33C-16029F47D4C1}" srcOrd="1" destOrd="0" presId="urn:microsoft.com/office/officeart/2005/8/layout/arrow2"/>
    <dgm:cxn modelId="{C4199E29-7806-4C74-B83A-86316DB71A9B}" type="presParOf" srcId="{6A9790A1-3F6B-4B87-A33C-16029F47D4C1}" destId="{78C04D37-9F71-4648-885C-3F03C905B1E9}" srcOrd="0" destOrd="0" presId="urn:microsoft.com/office/officeart/2005/8/layout/arrow2"/>
    <dgm:cxn modelId="{2A456E73-57A6-4D27-B878-06CE885AD067}" type="presParOf" srcId="{6A9790A1-3F6B-4B87-A33C-16029F47D4C1}" destId="{D59EEB68-1B59-48F8-B73D-0C4A181283A7}" srcOrd="1" destOrd="0" presId="urn:microsoft.com/office/officeart/2005/8/layout/arrow2"/>
    <dgm:cxn modelId="{B92109DE-7B08-4D0C-BE8E-5528FD5188A3}" type="presParOf" srcId="{6A9790A1-3F6B-4B87-A33C-16029F47D4C1}" destId="{BB22DF46-BE84-4816-9895-9095AE251C38}" srcOrd="2" destOrd="0" presId="urn:microsoft.com/office/officeart/2005/8/layout/arrow2"/>
    <dgm:cxn modelId="{EEDEDC3D-71AD-4024-9F69-3BD8501B9C65}" type="presParOf" srcId="{6A9790A1-3F6B-4B87-A33C-16029F47D4C1}" destId="{DAEA02F6-CC08-4393-8E6C-5A5CE88850EA}" srcOrd="3" destOrd="0" presId="urn:microsoft.com/office/officeart/2005/8/layout/arrow2"/>
    <dgm:cxn modelId="{AE78DF12-3163-48B1-BD9F-A82F43D55A34}" type="presParOf" srcId="{6A9790A1-3F6B-4B87-A33C-16029F47D4C1}" destId="{B0E8513D-EE61-4077-B02B-DD059A127EA9}" srcOrd="4" destOrd="0" presId="urn:microsoft.com/office/officeart/2005/8/layout/arrow2"/>
    <dgm:cxn modelId="{AEC88AAD-123F-4919-BF82-1C4BD18949DD}" type="presParOf" srcId="{6A9790A1-3F6B-4B87-A33C-16029F47D4C1}" destId="{8117C557-1DE1-4DA9-ABB5-F193E0D04206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79EDD5-8380-4C7C-827E-8C9C826852B8}">
      <dsp:nvSpPr>
        <dsp:cNvPr id="0" name=""/>
        <dsp:cNvSpPr/>
      </dsp:nvSpPr>
      <dsp:spPr>
        <a:xfrm>
          <a:off x="274320" y="0"/>
          <a:ext cx="6461758" cy="4038599"/>
        </a:xfrm>
        <a:prstGeom prst="swooshArrow">
          <a:avLst>
            <a:gd name="adj1" fmla="val 25000"/>
            <a:gd name="adj2" fmla="val 25000"/>
          </a:avLst>
        </a:prstGeom>
        <a:solidFill>
          <a:schemeClr val="accent5">
            <a:alpha val="7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C04D37-9F71-4648-885C-3F03C905B1E9}">
      <dsp:nvSpPr>
        <dsp:cNvPr id="0" name=""/>
        <dsp:cNvSpPr/>
      </dsp:nvSpPr>
      <dsp:spPr>
        <a:xfrm>
          <a:off x="1062533" y="2743199"/>
          <a:ext cx="232867" cy="256489"/>
        </a:xfrm>
        <a:prstGeom prst="ellipse">
          <a:avLst/>
        </a:prstGeom>
        <a:solidFill>
          <a:schemeClr val="bg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9EEB68-1B59-48F8-B73D-0C4A181283A7}">
      <dsp:nvSpPr>
        <dsp:cNvPr id="0" name=""/>
        <dsp:cNvSpPr/>
      </dsp:nvSpPr>
      <dsp:spPr>
        <a:xfrm>
          <a:off x="1066800" y="3047999"/>
          <a:ext cx="1505589" cy="814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023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/>
            <a:t>CAPACIDADES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b="1" kern="1200" dirty="0" smtClean="0"/>
            <a:t>INNATAS</a:t>
          </a:r>
          <a:endParaRPr lang="es-SV" sz="1400" b="1" kern="1200" dirty="0"/>
        </a:p>
      </dsp:txBody>
      <dsp:txXfrm>
        <a:off x="1066800" y="3047999"/>
        <a:ext cx="1505589" cy="814044"/>
      </dsp:txXfrm>
    </dsp:sp>
    <dsp:sp modelId="{BB22DF46-BE84-4816-9895-9095AE251C38}">
      <dsp:nvSpPr>
        <dsp:cNvPr id="0" name=""/>
        <dsp:cNvSpPr/>
      </dsp:nvSpPr>
      <dsp:spPr>
        <a:xfrm>
          <a:off x="2577937" y="1689749"/>
          <a:ext cx="303702" cy="303702"/>
        </a:xfrm>
        <a:prstGeom prst="ellipse">
          <a:avLst/>
        </a:prstGeom>
        <a:solidFill>
          <a:schemeClr val="bg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EA02F6-CC08-4393-8E6C-5A5CE88850EA}">
      <dsp:nvSpPr>
        <dsp:cNvPr id="0" name=""/>
        <dsp:cNvSpPr/>
      </dsp:nvSpPr>
      <dsp:spPr>
        <a:xfrm>
          <a:off x="2514596" y="2044603"/>
          <a:ext cx="1550822" cy="6986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926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/>
            <a:t>CAPACIDADES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b="1" kern="1200" dirty="0" smtClean="0"/>
            <a:t>INTERNAS</a:t>
          </a:r>
          <a:endParaRPr lang="es-SV" sz="1400" b="1" kern="1200" dirty="0"/>
        </a:p>
      </dsp:txBody>
      <dsp:txXfrm>
        <a:off x="2514596" y="2044603"/>
        <a:ext cx="1550822" cy="698601"/>
      </dsp:txXfrm>
    </dsp:sp>
    <dsp:sp modelId="{B0E8513D-EE61-4077-B02B-DD059A127EA9}">
      <dsp:nvSpPr>
        <dsp:cNvPr id="0" name=""/>
        <dsp:cNvSpPr/>
      </dsp:nvSpPr>
      <dsp:spPr>
        <a:xfrm>
          <a:off x="4361382" y="1021765"/>
          <a:ext cx="420014" cy="420014"/>
        </a:xfrm>
        <a:prstGeom prst="ellipse">
          <a:avLst/>
        </a:prstGeom>
        <a:solidFill>
          <a:schemeClr val="bg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17C557-1DE1-4DA9-ABB5-F193E0D04206}">
      <dsp:nvSpPr>
        <dsp:cNvPr id="0" name=""/>
        <dsp:cNvSpPr/>
      </dsp:nvSpPr>
      <dsp:spPr>
        <a:xfrm>
          <a:off x="4343403" y="1460374"/>
          <a:ext cx="1550822" cy="9780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2557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/>
            <a:t>CAPACIDADES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b="1" kern="1200" dirty="0" smtClean="0"/>
            <a:t>COMBINADAS</a:t>
          </a:r>
          <a:endParaRPr lang="es-SV" sz="1400" b="1" kern="1200" dirty="0"/>
        </a:p>
      </dsp:txBody>
      <dsp:txXfrm>
        <a:off x="4343403" y="1460374"/>
        <a:ext cx="1550822" cy="97803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8DE935-F667-439C-8BF4-5EB83B8356F5}">
      <dsp:nvSpPr>
        <dsp:cNvPr id="0" name=""/>
        <dsp:cNvSpPr/>
      </dsp:nvSpPr>
      <dsp:spPr>
        <a:xfrm>
          <a:off x="3294" y="560606"/>
          <a:ext cx="2652584" cy="3120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742897-D732-4A5A-AC05-B0DACB099715}">
      <dsp:nvSpPr>
        <dsp:cNvPr id="0" name=""/>
        <dsp:cNvSpPr/>
      </dsp:nvSpPr>
      <dsp:spPr>
        <a:xfrm>
          <a:off x="82352" y="625623"/>
          <a:ext cx="194868" cy="19486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B4FF08-2F4D-4EA0-A069-E771ADE1964D}">
      <dsp:nvSpPr>
        <dsp:cNvPr id="0" name=""/>
        <dsp:cNvSpPr/>
      </dsp:nvSpPr>
      <dsp:spPr>
        <a:xfrm>
          <a:off x="3294" y="0"/>
          <a:ext cx="2652584" cy="5606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Sobre la metodología</a:t>
          </a:r>
          <a:endParaRPr lang="es-SV" sz="2000" kern="1200" dirty="0"/>
        </a:p>
      </dsp:txBody>
      <dsp:txXfrm>
        <a:off x="3294" y="0"/>
        <a:ext cx="2652584" cy="560606"/>
      </dsp:txXfrm>
    </dsp:sp>
    <dsp:sp modelId="{CE013829-4E83-4601-BC48-C22FE89C6E70}">
      <dsp:nvSpPr>
        <dsp:cNvPr id="0" name=""/>
        <dsp:cNvSpPr/>
      </dsp:nvSpPr>
      <dsp:spPr>
        <a:xfrm>
          <a:off x="3294" y="1259361"/>
          <a:ext cx="194863" cy="1948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D4FF2A-1535-40C7-9D63-EF3301D05B89}">
      <dsp:nvSpPr>
        <dsp:cNvPr id="0" name=""/>
        <dsp:cNvSpPr/>
      </dsp:nvSpPr>
      <dsp:spPr>
        <a:xfrm>
          <a:off x="188975" y="1129681"/>
          <a:ext cx="2466903" cy="454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Una medición complementaria a la pobreza por ingresos</a:t>
          </a:r>
          <a:endParaRPr lang="es-SV" sz="1600" kern="1200" dirty="0"/>
        </a:p>
      </dsp:txBody>
      <dsp:txXfrm>
        <a:off x="188975" y="1129681"/>
        <a:ext cx="2466903" cy="454227"/>
      </dsp:txXfrm>
    </dsp:sp>
    <dsp:sp modelId="{428A90C0-69FF-42BE-8F00-BD564580CB96}">
      <dsp:nvSpPr>
        <dsp:cNvPr id="0" name=""/>
        <dsp:cNvSpPr/>
      </dsp:nvSpPr>
      <dsp:spPr>
        <a:xfrm>
          <a:off x="3294" y="2217644"/>
          <a:ext cx="194863" cy="1948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D7756A-3853-4CB8-9F0C-74A5BAA398D6}">
      <dsp:nvSpPr>
        <dsp:cNvPr id="0" name=""/>
        <dsp:cNvSpPr/>
      </dsp:nvSpPr>
      <dsp:spPr>
        <a:xfrm>
          <a:off x="188975" y="2087965"/>
          <a:ext cx="2466903" cy="454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Una medición que respete los enfoques de derechos, de capacidades y de ciclo de vida</a:t>
          </a:r>
          <a:endParaRPr lang="es-SV" sz="1600" kern="1200" dirty="0"/>
        </a:p>
      </dsp:txBody>
      <dsp:txXfrm>
        <a:off x="188975" y="2087965"/>
        <a:ext cx="2466903" cy="454227"/>
      </dsp:txXfrm>
    </dsp:sp>
    <dsp:sp modelId="{A5F582F0-93BD-44AA-B20B-15215BCB06F5}">
      <dsp:nvSpPr>
        <dsp:cNvPr id="0" name=""/>
        <dsp:cNvSpPr/>
      </dsp:nvSpPr>
      <dsp:spPr>
        <a:xfrm>
          <a:off x="3294" y="3225760"/>
          <a:ext cx="194863" cy="1948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5A5638-C8FF-4137-AC00-2DC0FE00CF7A}">
      <dsp:nvSpPr>
        <dsp:cNvPr id="0" name=""/>
        <dsp:cNvSpPr/>
      </dsp:nvSpPr>
      <dsp:spPr>
        <a:xfrm>
          <a:off x="188975" y="3096073"/>
          <a:ext cx="2466903" cy="454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Una medición que permita orientar y monitorear la política social</a:t>
          </a:r>
          <a:endParaRPr lang="es-SV" sz="1600" kern="1200" dirty="0"/>
        </a:p>
      </dsp:txBody>
      <dsp:txXfrm>
        <a:off x="188975" y="3096073"/>
        <a:ext cx="2466903" cy="454227"/>
      </dsp:txXfrm>
    </dsp:sp>
    <dsp:sp modelId="{BF80E779-36E2-4DEE-AC6C-3F404BDB1E22}">
      <dsp:nvSpPr>
        <dsp:cNvPr id="0" name=""/>
        <dsp:cNvSpPr/>
      </dsp:nvSpPr>
      <dsp:spPr>
        <a:xfrm>
          <a:off x="0" y="4283692"/>
          <a:ext cx="194863" cy="1948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77A428-951F-413C-AFCA-F4A796396BFD}">
      <dsp:nvSpPr>
        <dsp:cNvPr id="0" name=""/>
        <dsp:cNvSpPr/>
      </dsp:nvSpPr>
      <dsp:spPr>
        <a:xfrm>
          <a:off x="154364" y="4154010"/>
          <a:ext cx="2466903" cy="454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Basada en experiencias internacionales exitosas, técnicamente robusta y con un marco conceptual sólido </a:t>
          </a:r>
          <a:endParaRPr lang="es-SV" sz="1600" kern="1200" dirty="0"/>
        </a:p>
      </dsp:txBody>
      <dsp:txXfrm>
        <a:off x="154364" y="4154010"/>
        <a:ext cx="2466903" cy="454227"/>
      </dsp:txXfrm>
    </dsp:sp>
    <dsp:sp modelId="{D491BD4F-70ED-404A-8A66-1CA5DF2F9646}">
      <dsp:nvSpPr>
        <dsp:cNvPr id="0" name=""/>
        <dsp:cNvSpPr/>
      </dsp:nvSpPr>
      <dsp:spPr>
        <a:xfrm>
          <a:off x="2788507" y="560606"/>
          <a:ext cx="2652584" cy="3120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F65A1E-9606-4EDB-92EC-2333B54A0135}">
      <dsp:nvSpPr>
        <dsp:cNvPr id="0" name=""/>
        <dsp:cNvSpPr/>
      </dsp:nvSpPr>
      <dsp:spPr>
        <a:xfrm>
          <a:off x="2788507" y="1511904"/>
          <a:ext cx="194868" cy="19486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9B9C71-83F2-4A8E-B1A1-909DD1D3E726}">
      <dsp:nvSpPr>
        <dsp:cNvPr id="0" name=""/>
        <dsp:cNvSpPr/>
      </dsp:nvSpPr>
      <dsp:spPr>
        <a:xfrm>
          <a:off x="2788507" y="0"/>
          <a:ext cx="2652584" cy="5606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Sobre las dimensiones, indicadores y umbrales</a:t>
          </a:r>
          <a:endParaRPr lang="es-SV" sz="2000" kern="1200" dirty="0"/>
        </a:p>
      </dsp:txBody>
      <dsp:txXfrm>
        <a:off x="2788507" y="0"/>
        <a:ext cx="2652584" cy="560606"/>
      </dsp:txXfrm>
    </dsp:sp>
    <dsp:sp modelId="{B7452BED-1770-4744-BAE7-F75EC0B4CF29}">
      <dsp:nvSpPr>
        <dsp:cNvPr id="0" name=""/>
        <dsp:cNvSpPr/>
      </dsp:nvSpPr>
      <dsp:spPr>
        <a:xfrm>
          <a:off x="2839817" y="625623"/>
          <a:ext cx="194863" cy="1948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39F824-C522-41F7-AE11-56220AAAD956}">
      <dsp:nvSpPr>
        <dsp:cNvPr id="0" name=""/>
        <dsp:cNvSpPr/>
      </dsp:nvSpPr>
      <dsp:spPr>
        <a:xfrm>
          <a:off x="2974188" y="1345703"/>
          <a:ext cx="2466903" cy="454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Revisión de dimensiones: salud, alimentación, vivienda, empleo, educación, esparcimiento y seguridad</a:t>
          </a:r>
        </a:p>
      </dsp:txBody>
      <dsp:txXfrm>
        <a:off x="2974188" y="1345703"/>
        <a:ext cx="2466903" cy="454227"/>
      </dsp:txXfrm>
    </dsp:sp>
    <dsp:sp modelId="{EB868173-95F3-404D-90D5-B34F7973D787}">
      <dsp:nvSpPr>
        <dsp:cNvPr id="0" name=""/>
        <dsp:cNvSpPr/>
      </dsp:nvSpPr>
      <dsp:spPr>
        <a:xfrm>
          <a:off x="2788507" y="2721709"/>
          <a:ext cx="194863" cy="1948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2B0C00-9365-451D-89AF-D5E93DF7A1BF}">
      <dsp:nvSpPr>
        <dsp:cNvPr id="0" name=""/>
        <dsp:cNvSpPr/>
      </dsp:nvSpPr>
      <dsp:spPr>
        <a:xfrm>
          <a:off x="2974188" y="2592017"/>
          <a:ext cx="2466903" cy="454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Toma de decisión sobre dimensiones e indicadores finalistas</a:t>
          </a:r>
        </a:p>
      </dsp:txBody>
      <dsp:txXfrm>
        <a:off x="2974188" y="2592017"/>
        <a:ext cx="2466903" cy="454227"/>
      </dsp:txXfrm>
    </dsp:sp>
    <dsp:sp modelId="{C2A14DB5-8E8F-4399-96BC-A9E8F23A7097}">
      <dsp:nvSpPr>
        <dsp:cNvPr id="0" name=""/>
        <dsp:cNvSpPr/>
      </dsp:nvSpPr>
      <dsp:spPr>
        <a:xfrm>
          <a:off x="2776991" y="3923664"/>
          <a:ext cx="194863" cy="1948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470971-6E0A-4C34-9832-CAFB7E79737A}">
      <dsp:nvSpPr>
        <dsp:cNvPr id="0" name=""/>
        <dsp:cNvSpPr/>
      </dsp:nvSpPr>
      <dsp:spPr>
        <a:xfrm>
          <a:off x="2962668" y="3793976"/>
          <a:ext cx="2466903" cy="454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Toma de decisión sobre indicadores y umbrales finalistas de la medición multidimensional de pobreza</a:t>
          </a:r>
        </a:p>
      </dsp:txBody>
      <dsp:txXfrm>
        <a:off x="2962668" y="3793976"/>
        <a:ext cx="2466903" cy="454227"/>
      </dsp:txXfrm>
    </dsp:sp>
    <dsp:sp modelId="{C8E79999-ADDC-472B-853C-FC520A53B77C}">
      <dsp:nvSpPr>
        <dsp:cNvPr id="0" name=""/>
        <dsp:cNvSpPr/>
      </dsp:nvSpPr>
      <dsp:spPr>
        <a:xfrm>
          <a:off x="5573721" y="560606"/>
          <a:ext cx="2652584" cy="3120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AEBF9A-E583-4263-99A4-26DC7E1BA963}">
      <dsp:nvSpPr>
        <dsp:cNvPr id="0" name=""/>
        <dsp:cNvSpPr/>
      </dsp:nvSpPr>
      <dsp:spPr>
        <a:xfrm>
          <a:off x="5626969" y="625625"/>
          <a:ext cx="194868" cy="19486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D78AC7-699B-4563-8CDD-01CFB9967807}">
      <dsp:nvSpPr>
        <dsp:cNvPr id="0" name=""/>
        <dsp:cNvSpPr/>
      </dsp:nvSpPr>
      <dsp:spPr>
        <a:xfrm>
          <a:off x="5573721" y="0"/>
          <a:ext cx="2652584" cy="5606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Sobre las mediciones</a:t>
          </a:r>
        </a:p>
      </dsp:txBody>
      <dsp:txXfrm>
        <a:off x="5573721" y="0"/>
        <a:ext cx="2652584" cy="560606"/>
      </dsp:txXfrm>
    </dsp:sp>
    <dsp:sp modelId="{CD0287FF-41F9-482E-BCF0-1535EFBDFAA2}">
      <dsp:nvSpPr>
        <dsp:cNvPr id="0" name=""/>
        <dsp:cNvSpPr/>
      </dsp:nvSpPr>
      <dsp:spPr>
        <a:xfrm>
          <a:off x="5573721" y="1381195"/>
          <a:ext cx="194863" cy="1948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279ECC-86FF-4BAA-951F-0572F7C8BD83}">
      <dsp:nvSpPr>
        <dsp:cNvPr id="0" name=""/>
        <dsp:cNvSpPr/>
      </dsp:nvSpPr>
      <dsp:spPr>
        <a:xfrm>
          <a:off x="5759402" y="1251519"/>
          <a:ext cx="2466903" cy="454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Inclusión de la medición en Ley de Desarrollo Social, </a:t>
          </a:r>
        </a:p>
      </dsp:txBody>
      <dsp:txXfrm>
        <a:off x="5759402" y="1251519"/>
        <a:ext cx="2466903" cy="454227"/>
      </dsp:txXfrm>
    </dsp:sp>
    <dsp:sp modelId="{C6D97A69-2FF8-470B-A7CA-56BDCC1B41B6}">
      <dsp:nvSpPr>
        <dsp:cNvPr id="0" name=""/>
        <dsp:cNvSpPr/>
      </dsp:nvSpPr>
      <dsp:spPr>
        <a:xfrm>
          <a:off x="5573721" y="2079098"/>
          <a:ext cx="194863" cy="1948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C23BE4-0B10-47D0-98A3-75E49EDE2566}">
      <dsp:nvSpPr>
        <dsp:cNvPr id="0" name=""/>
        <dsp:cNvSpPr/>
      </dsp:nvSpPr>
      <dsp:spPr>
        <a:xfrm>
          <a:off x="5759402" y="1949417"/>
          <a:ext cx="2466903" cy="454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Aplicación en hogares</a:t>
          </a:r>
        </a:p>
      </dsp:txBody>
      <dsp:txXfrm>
        <a:off x="5759402" y="1949417"/>
        <a:ext cx="2466903" cy="454227"/>
      </dsp:txXfrm>
    </dsp:sp>
    <dsp:sp modelId="{8FC2566F-BD3D-48B3-8E4C-C50738C18C4B}">
      <dsp:nvSpPr>
        <dsp:cNvPr id="0" name=""/>
        <dsp:cNvSpPr/>
      </dsp:nvSpPr>
      <dsp:spPr>
        <a:xfrm>
          <a:off x="5573721" y="2605331"/>
          <a:ext cx="194863" cy="19486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E690CA-70A2-4F47-A6CC-070401F8321E}">
      <dsp:nvSpPr>
        <dsp:cNvPr id="0" name=""/>
        <dsp:cNvSpPr/>
      </dsp:nvSpPr>
      <dsp:spPr>
        <a:xfrm>
          <a:off x="5759402" y="2475653"/>
          <a:ext cx="2466903" cy="454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Aplicación en NNA</a:t>
          </a:r>
        </a:p>
      </dsp:txBody>
      <dsp:txXfrm>
        <a:off x="5759402" y="2475653"/>
        <a:ext cx="2466903" cy="454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10EFBA-0F62-8449-932D-8F81C1C18C62}">
      <dsp:nvSpPr>
        <dsp:cNvPr id="0" name=""/>
        <dsp:cNvSpPr/>
      </dsp:nvSpPr>
      <dsp:spPr>
        <a:xfrm>
          <a:off x="4324" y="476992"/>
          <a:ext cx="1474722" cy="737361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>
              <a:latin typeface="+mj-lt"/>
            </a:rPr>
            <a:t>Condiciones de la niñez y adolescencia </a:t>
          </a:r>
          <a:endParaRPr lang="es-ES" sz="1500" kern="1200" dirty="0">
            <a:latin typeface="+mj-lt"/>
          </a:endParaRPr>
        </a:p>
      </dsp:txBody>
      <dsp:txXfrm>
        <a:off x="25921" y="498589"/>
        <a:ext cx="1431528" cy="694167"/>
      </dsp:txXfrm>
    </dsp:sp>
    <dsp:sp modelId="{D29145A6-4EC3-5747-989E-9453EBED35D2}">
      <dsp:nvSpPr>
        <dsp:cNvPr id="0" name=""/>
        <dsp:cNvSpPr/>
      </dsp:nvSpPr>
      <dsp:spPr>
        <a:xfrm>
          <a:off x="151796" y="1214353"/>
          <a:ext cx="147472" cy="5530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3020"/>
              </a:lnTo>
              <a:lnTo>
                <a:pt x="147472" y="553020"/>
              </a:lnTo>
            </a:path>
          </a:pathLst>
        </a:custGeom>
        <a:noFill/>
        <a:ln w="9525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ADE487-BBC8-7442-80FE-BD337952B5A7}">
      <dsp:nvSpPr>
        <dsp:cNvPr id="0" name=""/>
        <dsp:cNvSpPr/>
      </dsp:nvSpPr>
      <dsp:spPr>
        <a:xfrm>
          <a:off x="299269" y="1398693"/>
          <a:ext cx="1179777" cy="7373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j-lt"/>
            </a:rPr>
            <a:t>Abandono  escolar</a:t>
          </a:r>
          <a:endParaRPr lang="es-ES" sz="1200" kern="1200" dirty="0">
            <a:latin typeface="+mj-lt"/>
          </a:endParaRPr>
        </a:p>
      </dsp:txBody>
      <dsp:txXfrm>
        <a:off x="320866" y="1420290"/>
        <a:ext cx="1136583" cy="694167"/>
      </dsp:txXfrm>
    </dsp:sp>
    <dsp:sp modelId="{73F7F0D1-485C-DA48-931E-7243A8E2A54B}">
      <dsp:nvSpPr>
        <dsp:cNvPr id="0" name=""/>
        <dsp:cNvSpPr/>
      </dsp:nvSpPr>
      <dsp:spPr>
        <a:xfrm>
          <a:off x="151796" y="1214353"/>
          <a:ext cx="147472" cy="14747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4722"/>
              </a:lnTo>
              <a:lnTo>
                <a:pt x="147472" y="1474722"/>
              </a:lnTo>
            </a:path>
          </a:pathLst>
        </a:custGeom>
        <a:noFill/>
        <a:ln w="9525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464461-96BB-EF47-8992-F5EC78E437F7}">
      <dsp:nvSpPr>
        <dsp:cNvPr id="0" name=""/>
        <dsp:cNvSpPr/>
      </dsp:nvSpPr>
      <dsp:spPr>
        <a:xfrm>
          <a:off x="299269" y="2320395"/>
          <a:ext cx="1179777" cy="7373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shade val="80000"/>
              <a:hueOff val="16118"/>
              <a:satOff val="-231"/>
              <a:lumOff val="134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j-lt"/>
            </a:rPr>
            <a:t>Rezago escolar</a:t>
          </a:r>
          <a:endParaRPr lang="es-ES" sz="1200" kern="1200" dirty="0">
            <a:latin typeface="+mj-lt"/>
          </a:endParaRPr>
        </a:p>
      </dsp:txBody>
      <dsp:txXfrm>
        <a:off x="320866" y="2341992"/>
        <a:ext cx="1136583" cy="694167"/>
      </dsp:txXfrm>
    </dsp:sp>
    <dsp:sp modelId="{6318F49D-B92F-AB42-B102-8EBB16C502D3}">
      <dsp:nvSpPr>
        <dsp:cNvPr id="0" name=""/>
        <dsp:cNvSpPr/>
      </dsp:nvSpPr>
      <dsp:spPr>
        <a:xfrm>
          <a:off x="151796" y="1214353"/>
          <a:ext cx="147472" cy="23964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96423"/>
              </a:lnTo>
              <a:lnTo>
                <a:pt x="147472" y="2396423"/>
              </a:lnTo>
            </a:path>
          </a:pathLst>
        </a:custGeom>
        <a:noFill/>
        <a:ln w="9525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CBE39A-54E0-444C-99E3-B8A8F540531F}">
      <dsp:nvSpPr>
        <dsp:cNvPr id="0" name=""/>
        <dsp:cNvSpPr/>
      </dsp:nvSpPr>
      <dsp:spPr>
        <a:xfrm>
          <a:off x="299269" y="3242096"/>
          <a:ext cx="1179777" cy="7373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shade val="80000"/>
              <a:hueOff val="32236"/>
              <a:satOff val="-462"/>
              <a:lumOff val="269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j-lt"/>
            </a:rPr>
            <a:t>Cuido temprano inadecuado</a:t>
          </a:r>
          <a:endParaRPr lang="es-ES" sz="1200" kern="1200" dirty="0">
            <a:latin typeface="+mj-lt"/>
          </a:endParaRPr>
        </a:p>
      </dsp:txBody>
      <dsp:txXfrm>
        <a:off x="320866" y="3263693"/>
        <a:ext cx="1136583" cy="694167"/>
      </dsp:txXfrm>
    </dsp:sp>
    <dsp:sp modelId="{283E704D-230A-1E45-9019-6F0A1D306CE7}">
      <dsp:nvSpPr>
        <dsp:cNvPr id="0" name=""/>
        <dsp:cNvSpPr/>
      </dsp:nvSpPr>
      <dsp:spPr>
        <a:xfrm>
          <a:off x="151796" y="1214353"/>
          <a:ext cx="147472" cy="33181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18125"/>
              </a:lnTo>
              <a:lnTo>
                <a:pt x="147472" y="3318125"/>
              </a:lnTo>
            </a:path>
          </a:pathLst>
        </a:custGeom>
        <a:noFill/>
        <a:ln w="9525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835D1E-5200-A642-AC90-25804F39A1BE}">
      <dsp:nvSpPr>
        <dsp:cNvPr id="0" name=""/>
        <dsp:cNvSpPr/>
      </dsp:nvSpPr>
      <dsp:spPr>
        <a:xfrm>
          <a:off x="299269" y="4163798"/>
          <a:ext cx="1179777" cy="7373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shade val="80000"/>
              <a:hueOff val="48355"/>
              <a:satOff val="-693"/>
              <a:lumOff val="404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j-lt"/>
            </a:rPr>
            <a:t>Trabajo infantil</a:t>
          </a:r>
          <a:endParaRPr lang="es-ES" sz="1200" kern="1200" dirty="0">
            <a:latin typeface="+mj-lt"/>
          </a:endParaRPr>
        </a:p>
      </dsp:txBody>
      <dsp:txXfrm>
        <a:off x="320866" y="4185395"/>
        <a:ext cx="1136583" cy="694167"/>
      </dsp:txXfrm>
    </dsp:sp>
    <dsp:sp modelId="{2D5CED1A-A713-D040-A965-87A428EFACBA}">
      <dsp:nvSpPr>
        <dsp:cNvPr id="0" name=""/>
        <dsp:cNvSpPr/>
      </dsp:nvSpPr>
      <dsp:spPr>
        <a:xfrm>
          <a:off x="1847727" y="476992"/>
          <a:ext cx="1474722" cy="737361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>
              <a:latin typeface="+mj-lt"/>
            </a:rPr>
            <a:t>Vivienda </a:t>
          </a:r>
          <a:endParaRPr lang="es-ES" sz="1500" kern="1200" dirty="0">
            <a:latin typeface="+mj-lt"/>
          </a:endParaRPr>
        </a:p>
      </dsp:txBody>
      <dsp:txXfrm>
        <a:off x="1869324" y="498589"/>
        <a:ext cx="1431528" cy="694167"/>
      </dsp:txXfrm>
    </dsp:sp>
    <dsp:sp modelId="{1CB1C6AD-0F64-1E42-A971-85EF5F1573FC}">
      <dsp:nvSpPr>
        <dsp:cNvPr id="0" name=""/>
        <dsp:cNvSpPr/>
      </dsp:nvSpPr>
      <dsp:spPr>
        <a:xfrm>
          <a:off x="1995199" y="1214353"/>
          <a:ext cx="147472" cy="5530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3020"/>
              </a:lnTo>
              <a:lnTo>
                <a:pt x="147472" y="553020"/>
              </a:lnTo>
            </a:path>
          </a:pathLst>
        </a:custGeom>
        <a:noFill/>
        <a:ln w="9525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4F7E3B-7723-1440-A3EF-FA8194922753}">
      <dsp:nvSpPr>
        <dsp:cNvPr id="0" name=""/>
        <dsp:cNvSpPr/>
      </dsp:nvSpPr>
      <dsp:spPr>
        <a:xfrm>
          <a:off x="2142672" y="1398693"/>
          <a:ext cx="1179777" cy="7373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shade val="80000"/>
              <a:hueOff val="64473"/>
              <a:satOff val="-925"/>
              <a:lumOff val="539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j-lt"/>
            </a:rPr>
            <a:t>Techo inadecuado</a:t>
          </a:r>
          <a:endParaRPr lang="es-ES" sz="1200" kern="1200" dirty="0">
            <a:latin typeface="+mj-lt"/>
          </a:endParaRPr>
        </a:p>
      </dsp:txBody>
      <dsp:txXfrm>
        <a:off x="2164269" y="1420290"/>
        <a:ext cx="1136583" cy="694167"/>
      </dsp:txXfrm>
    </dsp:sp>
    <dsp:sp modelId="{23C8A11F-06D6-5F43-881E-D396CC24906E}">
      <dsp:nvSpPr>
        <dsp:cNvPr id="0" name=""/>
        <dsp:cNvSpPr/>
      </dsp:nvSpPr>
      <dsp:spPr>
        <a:xfrm>
          <a:off x="1995199" y="1214353"/>
          <a:ext cx="147472" cy="14747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4722"/>
              </a:lnTo>
              <a:lnTo>
                <a:pt x="147472" y="1474722"/>
              </a:lnTo>
            </a:path>
          </a:pathLst>
        </a:custGeom>
        <a:noFill/>
        <a:ln w="9525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04272D-A789-7C42-9428-3D425B9173CC}">
      <dsp:nvSpPr>
        <dsp:cNvPr id="0" name=""/>
        <dsp:cNvSpPr/>
      </dsp:nvSpPr>
      <dsp:spPr>
        <a:xfrm>
          <a:off x="2142672" y="2320395"/>
          <a:ext cx="1179777" cy="7373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shade val="80000"/>
              <a:hueOff val="80591"/>
              <a:satOff val="-1156"/>
              <a:lumOff val="6741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j-lt"/>
            </a:rPr>
            <a:t>Piso y pared inadecuadas</a:t>
          </a:r>
          <a:endParaRPr lang="es-ES" sz="1200" kern="1200" dirty="0">
            <a:latin typeface="+mj-lt"/>
          </a:endParaRPr>
        </a:p>
      </dsp:txBody>
      <dsp:txXfrm>
        <a:off x="2164269" y="2341992"/>
        <a:ext cx="1136583" cy="694167"/>
      </dsp:txXfrm>
    </dsp:sp>
    <dsp:sp modelId="{F8EC5327-E7DC-E243-A288-6704E4383172}">
      <dsp:nvSpPr>
        <dsp:cNvPr id="0" name=""/>
        <dsp:cNvSpPr/>
      </dsp:nvSpPr>
      <dsp:spPr>
        <a:xfrm>
          <a:off x="1995199" y="1214353"/>
          <a:ext cx="147472" cy="23964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96423"/>
              </a:lnTo>
              <a:lnTo>
                <a:pt x="147472" y="2396423"/>
              </a:lnTo>
            </a:path>
          </a:pathLst>
        </a:custGeom>
        <a:noFill/>
        <a:ln w="9525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F9E676-E49E-C543-B365-B8112F3D94B6}">
      <dsp:nvSpPr>
        <dsp:cNvPr id="0" name=""/>
        <dsp:cNvSpPr/>
      </dsp:nvSpPr>
      <dsp:spPr>
        <a:xfrm>
          <a:off x="2142672" y="3242096"/>
          <a:ext cx="1179777" cy="7373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shade val="80000"/>
              <a:hueOff val="96709"/>
              <a:satOff val="-1387"/>
              <a:lumOff val="808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j-lt"/>
            </a:rPr>
            <a:t>Hacinamiento</a:t>
          </a:r>
          <a:endParaRPr lang="es-ES" sz="1200" kern="1200" dirty="0">
            <a:latin typeface="+mj-lt"/>
          </a:endParaRPr>
        </a:p>
      </dsp:txBody>
      <dsp:txXfrm>
        <a:off x="2164269" y="3263693"/>
        <a:ext cx="1136583" cy="694167"/>
      </dsp:txXfrm>
    </dsp:sp>
    <dsp:sp modelId="{6169A7A4-83F0-8A4D-87AE-9CA164CC35F4}">
      <dsp:nvSpPr>
        <dsp:cNvPr id="0" name=""/>
        <dsp:cNvSpPr/>
      </dsp:nvSpPr>
      <dsp:spPr>
        <a:xfrm>
          <a:off x="1995199" y="1214353"/>
          <a:ext cx="147472" cy="33181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18125"/>
              </a:lnTo>
              <a:lnTo>
                <a:pt x="147472" y="3318125"/>
              </a:lnTo>
            </a:path>
          </a:pathLst>
        </a:custGeom>
        <a:noFill/>
        <a:ln w="9525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1F5B2B-85A2-3349-B347-268C771ED995}">
      <dsp:nvSpPr>
        <dsp:cNvPr id="0" name=""/>
        <dsp:cNvSpPr/>
      </dsp:nvSpPr>
      <dsp:spPr>
        <a:xfrm>
          <a:off x="2142672" y="4163798"/>
          <a:ext cx="1179777" cy="7373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shade val="80000"/>
              <a:hueOff val="112827"/>
              <a:satOff val="-1618"/>
              <a:lumOff val="943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j-lt"/>
            </a:rPr>
            <a:t>Tenencia inadecuada</a:t>
          </a:r>
          <a:endParaRPr lang="es-ES" sz="1200" kern="1200" dirty="0">
            <a:latin typeface="+mj-lt"/>
          </a:endParaRPr>
        </a:p>
      </dsp:txBody>
      <dsp:txXfrm>
        <a:off x="2164269" y="4185395"/>
        <a:ext cx="1136583" cy="694167"/>
      </dsp:txXfrm>
    </dsp:sp>
    <dsp:sp modelId="{D29FEE27-7CC0-1C40-ACF5-4A1F85DA3931}">
      <dsp:nvSpPr>
        <dsp:cNvPr id="0" name=""/>
        <dsp:cNvSpPr/>
      </dsp:nvSpPr>
      <dsp:spPr>
        <a:xfrm>
          <a:off x="3691130" y="476992"/>
          <a:ext cx="1474722" cy="737361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>
              <a:latin typeface="+mj-lt"/>
            </a:rPr>
            <a:t>Trabajo </a:t>
          </a:r>
          <a:endParaRPr lang="es-ES" sz="1500" kern="1200" dirty="0">
            <a:latin typeface="+mj-lt"/>
          </a:endParaRPr>
        </a:p>
      </dsp:txBody>
      <dsp:txXfrm>
        <a:off x="3712727" y="498589"/>
        <a:ext cx="1431528" cy="694167"/>
      </dsp:txXfrm>
    </dsp:sp>
    <dsp:sp modelId="{A64C0DD8-C959-A842-AAF0-45AAE8A6E0C8}">
      <dsp:nvSpPr>
        <dsp:cNvPr id="0" name=""/>
        <dsp:cNvSpPr/>
      </dsp:nvSpPr>
      <dsp:spPr>
        <a:xfrm>
          <a:off x="3838603" y="1214353"/>
          <a:ext cx="147472" cy="5530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3020"/>
              </a:lnTo>
              <a:lnTo>
                <a:pt x="147472" y="553020"/>
              </a:lnTo>
            </a:path>
          </a:pathLst>
        </a:custGeom>
        <a:noFill/>
        <a:ln w="9525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EE9EB8-4CBD-C94A-AFD4-5F276B32FE1B}">
      <dsp:nvSpPr>
        <dsp:cNvPr id="0" name=""/>
        <dsp:cNvSpPr/>
      </dsp:nvSpPr>
      <dsp:spPr>
        <a:xfrm>
          <a:off x="3986075" y="1398693"/>
          <a:ext cx="1179777" cy="7373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shade val="80000"/>
              <a:hueOff val="128946"/>
              <a:satOff val="-1849"/>
              <a:lumOff val="1078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j-lt"/>
            </a:rPr>
            <a:t>Empleo precario</a:t>
          </a:r>
          <a:endParaRPr lang="es-ES" sz="1200" kern="1200" dirty="0">
            <a:latin typeface="+mj-lt"/>
          </a:endParaRPr>
        </a:p>
      </dsp:txBody>
      <dsp:txXfrm>
        <a:off x="4007672" y="1420290"/>
        <a:ext cx="1136583" cy="694167"/>
      </dsp:txXfrm>
    </dsp:sp>
    <dsp:sp modelId="{5675EF8B-1FD1-1949-801E-2C1C2A26438A}">
      <dsp:nvSpPr>
        <dsp:cNvPr id="0" name=""/>
        <dsp:cNvSpPr/>
      </dsp:nvSpPr>
      <dsp:spPr>
        <a:xfrm>
          <a:off x="3838603" y="1214353"/>
          <a:ext cx="147472" cy="14747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4722"/>
              </a:lnTo>
              <a:lnTo>
                <a:pt x="147472" y="1474722"/>
              </a:lnTo>
            </a:path>
          </a:pathLst>
        </a:custGeom>
        <a:noFill/>
        <a:ln w="9525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EF2CFA-C6D5-0642-90F4-6BD7E24ADE99}">
      <dsp:nvSpPr>
        <dsp:cNvPr id="0" name=""/>
        <dsp:cNvSpPr/>
      </dsp:nvSpPr>
      <dsp:spPr>
        <a:xfrm>
          <a:off x="3986075" y="2320395"/>
          <a:ext cx="1179777" cy="7373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shade val="80000"/>
              <a:hueOff val="145064"/>
              <a:satOff val="-2080"/>
              <a:lumOff val="1213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j-lt"/>
            </a:rPr>
            <a:t>Desempleo</a:t>
          </a:r>
          <a:endParaRPr lang="es-ES" sz="1200" kern="1200" dirty="0">
            <a:latin typeface="+mj-lt"/>
          </a:endParaRPr>
        </a:p>
      </dsp:txBody>
      <dsp:txXfrm>
        <a:off x="4007672" y="2341992"/>
        <a:ext cx="1136583" cy="694167"/>
      </dsp:txXfrm>
    </dsp:sp>
    <dsp:sp modelId="{7E01E1F0-236E-FD48-8385-62567B76C831}">
      <dsp:nvSpPr>
        <dsp:cNvPr id="0" name=""/>
        <dsp:cNvSpPr/>
      </dsp:nvSpPr>
      <dsp:spPr>
        <a:xfrm>
          <a:off x="3838603" y="1214353"/>
          <a:ext cx="147472" cy="23964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96423"/>
              </a:lnTo>
              <a:lnTo>
                <a:pt x="147472" y="2396423"/>
              </a:lnTo>
            </a:path>
          </a:pathLst>
        </a:custGeom>
        <a:noFill/>
        <a:ln w="9525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06BFBE-1D60-8542-80DF-A863B7672DAE}">
      <dsp:nvSpPr>
        <dsp:cNvPr id="0" name=""/>
        <dsp:cNvSpPr/>
      </dsp:nvSpPr>
      <dsp:spPr>
        <a:xfrm>
          <a:off x="3986075" y="3242096"/>
          <a:ext cx="1179777" cy="7373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shade val="80000"/>
              <a:hueOff val="161182"/>
              <a:satOff val="-2312"/>
              <a:lumOff val="1348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j-lt"/>
            </a:rPr>
            <a:t>Falta de seguridad social</a:t>
          </a:r>
          <a:endParaRPr lang="es-ES" sz="1200" kern="1200" dirty="0">
            <a:latin typeface="+mj-lt"/>
          </a:endParaRPr>
        </a:p>
      </dsp:txBody>
      <dsp:txXfrm>
        <a:off x="4007672" y="3263693"/>
        <a:ext cx="1136583" cy="694167"/>
      </dsp:txXfrm>
    </dsp:sp>
    <dsp:sp modelId="{1B847518-9EDE-FB43-86DD-565A067DE9B2}">
      <dsp:nvSpPr>
        <dsp:cNvPr id="0" name=""/>
        <dsp:cNvSpPr/>
      </dsp:nvSpPr>
      <dsp:spPr>
        <a:xfrm>
          <a:off x="3838603" y="1214353"/>
          <a:ext cx="147472" cy="33181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18125"/>
              </a:lnTo>
              <a:lnTo>
                <a:pt x="147472" y="3318125"/>
              </a:lnTo>
            </a:path>
          </a:pathLst>
        </a:custGeom>
        <a:noFill/>
        <a:ln w="9525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061E72-2C89-7F4E-A5B5-A2836948FD6D}">
      <dsp:nvSpPr>
        <dsp:cNvPr id="0" name=""/>
        <dsp:cNvSpPr/>
      </dsp:nvSpPr>
      <dsp:spPr>
        <a:xfrm>
          <a:off x="3986075" y="4163798"/>
          <a:ext cx="1179777" cy="7373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shade val="80000"/>
              <a:hueOff val="177300"/>
              <a:satOff val="-2543"/>
              <a:lumOff val="1483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j-lt"/>
            </a:rPr>
            <a:t>Baja escolaridad adultos</a:t>
          </a:r>
          <a:endParaRPr lang="es-ES" sz="1200" kern="1200" dirty="0">
            <a:latin typeface="+mj-lt"/>
          </a:endParaRPr>
        </a:p>
      </dsp:txBody>
      <dsp:txXfrm>
        <a:off x="4007672" y="4185395"/>
        <a:ext cx="1136583" cy="694167"/>
      </dsp:txXfrm>
    </dsp:sp>
    <dsp:sp modelId="{13A01FDD-C601-2647-BF33-24CED28BC360}">
      <dsp:nvSpPr>
        <dsp:cNvPr id="0" name=""/>
        <dsp:cNvSpPr/>
      </dsp:nvSpPr>
      <dsp:spPr>
        <a:xfrm>
          <a:off x="5534533" y="476992"/>
          <a:ext cx="1474722" cy="737361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>
              <a:latin typeface="+mj-lt"/>
            </a:rPr>
            <a:t>Salud y seguridad alimentaria</a:t>
          </a:r>
          <a:endParaRPr lang="es-ES" sz="1500" kern="1200" dirty="0">
            <a:latin typeface="+mj-lt"/>
          </a:endParaRPr>
        </a:p>
      </dsp:txBody>
      <dsp:txXfrm>
        <a:off x="5556130" y="498589"/>
        <a:ext cx="1431528" cy="694167"/>
      </dsp:txXfrm>
    </dsp:sp>
    <dsp:sp modelId="{016661D6-DA83-0446-B01E-BEAB4612B1A4}">
      <dsp:nvSpPr>
        <dsp:cNvPr id="0" name=""/>
        <dsp:cNvSpPr/>
      </dsp:nvSpPr>
      <dsp:spPr>
        <a:xfrm>
          <a:off x="5682006" y="1214353"/>
          <a:ext cx="147472" cy="5530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3020"/>
              </a:lnTo>
              <a:lnTo>
                <a:pt x="147472" y="553020"/>
              </a:lnTo>
            </a:path>
          </a:pathLst>
        </a:custGeom>
        <a:noFill/>
        <a:ln w="9525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9B894F-354E-DD45-8DB1-9B6F56C38024}">
      <dsp:nvSpPr>
        <dsp:cNvPr id="0" name=""/>
        <dsp:cNvSpPr/>
      </dsp:nvSpPr>
      <dsp:spPr>
        <a:xfrm>
          <a:off x="5829478" y="1398693"/>
          <a:ext cx="1179777" cy="7373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shade val="80000"/>
              <a:hueOff val="193418"/>
              <a:satOff val="-2774"/>
              <a:lumOff val="1617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j-lt"/>
            </a:rPr>
            <a:t>Acceso inadecuado a servicios de salud </a:t>
          </a:r>
          <a:endParaRPr lang="es-ES" sz="1200" kern="1200" dirty="0">
            <a:latin typeface="+mj-lt"/>
          </a:endParaRPr>
        </a:p>
      </dsp:txBody>
      <dsp:txXfrm>
        <a:off x="5851075" y="1420290"/>
        <a:ext cx="1136583" cy="694167"/>
      </dsp:txXfrm>
    </dsp:sp>
    <dsp:sp modelId="{C0A04FE8-504A-B845-B732-7BA6272D16C3}">
      <dsp:nvSpPr>
        <dsp:cNvPr id="0" name=""/>
        <dsp:cNvSpPr/>
      </dsp:nvSpPr>
      <dsp:spPr>
        <a:xfrm>
          <a:off x="5682006" y="1214353"/>
          <a:ext cx="147472" cy="14747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4722"/>
              </a:lnTo>
              <a:lnTo>
                <a:pt x="147472" y="1474722"/>
              </a:lnTo>
            </a:path>
          </a:pathLst>
        </a:custGeom>
        <a:noFill/>
        <a:ln w="9525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D94E25-2F4E-5949-8A28-D7160EC62FCA}">
      <dsp:nvSpPr>
        <dsp:cNvPr id="0" name=""/>
        <dsp:cNvSpPr/>
      </dsp:nvSpPr>
      <dsp:spPr>
        <a:xfrm>
          <a:off x="5829478" y="2320395"/>
          <a:ext cx="1179777" cy="7373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shade val="80000"/>
              <a:hueOff val="209537"/>
              <a:satOff val="-3005"/>
              <a:lumOff val="1752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j-lt"/>
            </a:rPr>
            <a:t>Acceso inadecuado a agua potable</a:t>
          </a:r>
          <a:endParaRPr lang="es-ES" sz="1200" kern="1200" dirty="0">
            <a:latin typeface="+mj-lt"/>
          </a:endParaRPr>
        </a:p>
      </dsp:txBody>
      <dsp:txXfrm>
        <a:off x="5851075" y="2341992"/>
        <a:ext cx="1136583" cy="694167"/>
      </dsp:txXfrm>
    </dsp:sp>
    <dsp:sp modelId="{058CE0E4-2EDE-3642-BAE5-90D4F8FB3C71}">
      <dsp:nvSpPr>
        <dsp:cNvPr id="0" name=""/>
        <dsp:cNvSpPr/>
      </dsp:nvSpPr>
      <dsp:spPr>
        <a:xfrm>
          <a:off x="5682006" y="1214353"/>
          <a:ext cx="147472" cy="23964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96423"/>
              </a:lnTo>
              <a:lnTo>
                <a:pt x="147472" y="2396423"/>
              </a:lnTo>
            </a:path>
          </a:pathLst>
        </a:custGeom>
        <a:noFill/>
        <a:ln w="9525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0C6917-3AED-964A-A0E4-B1259520D18D}">
      <dsp:nvSpPr>
        <dsp:cNvPr id="0" name=""/>
        <dsp:cNvSpPr/>
      </dsp:nvSpPr>
      <dsp:spPr>
        <a:xfrm>
          <a:off x="5829478" y="3242096"/>
          <a:ext cx="1179777" cy="7373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shade val="80000"/>
              <a:hueOff val="225655"/>
              <a:satOff val="-3236"/>
              <a:lumOff val="1887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j-lt"/>
            </a:rPr>
            <a:t>Acceso inadecuado a saneamiento</a:t>
          </a:r>
          <a:endParaRPr lang="es-ES" sz="1200" kern="1200" dirty="0">
            <a:latin typeface="+mj-lt"/>
          </a:endParaRPr>
        </a:p>
      </dsp:txBody>
      <dsp:txXfrm>
        <a:off x="5851075" y="3263693"/>
        <a:ext cx="1136583" cy="694167"/>
      </dsp:txXfrm>
    </dsp:sp>
    <dsp:sp modelId="{FFE8C399-3111-374F-AE0C-32EFB5C0DABA}">
      <dsp:nvSpPr>
        <dsp:cNvPr id="0" name=""/>
        <dsp:cNvSpPr/>
      </dsp:nvSpPr>
      <dsp:spPr>
        <a:xfrm>
          <a:off x="5682006" y="1214353"/>
          <a:ext cx="147472" cy="33181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18125"/>
              </a:lnTo>
              <a:lnTo>
                <a:pt x="147472" y="3318125"/>
              </a:lnTo>
            </a:path>
          </a:pathLst>
        </a:custGeom>
        <a:noFill/>
        <a:ln w="9525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687345-478E-9840-937F-CE2DD6CC255E}">
      <dsp:nvSpPr>
        <dsp:cNvPr id="0" name=""/>
        <dsp:cNvSpPr/>
      </dsp:nvSpPr>
      <dsp:spPr>
        <a:xfrm>
          <a:off x="5829478" y="4163798"/>
          <a:ext cx="1179777" cy="7373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shade val="80000"/>
              <a:hueOff val="241773"/>
              <a:satOff val="-3467"/>
              <a:lumOff val="2022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j-lt"/>
            </a:rPr>
            <a:t>Inseguridad alimentaria</a:t>
          </a:r>
          <a:endParaRPr lang="es-ES" sz="1200" kern="1200" dirty="0">
            <a:latin typeface="+mj-lt"/>
          </a:endParaRPr>
        </a:p>
      </dsp:txBody>
      <dsp:txXfrm>
        <a:off x="5851075" y="4185395"/>
        <a:ext cx="1136583" cy="694167"/>
      </dsp:txXfrm>
    </dsp:sp>
    <dsp:sp modelId="{53BFAC69-D6E5-974C-97A5-77616D2A5507}">
      <dsp:nvSpPr>
        <dsp:cNvPr id="0" name=""/>
        <dsp:cNvSpPr/>
      </dsp:nvSpPr>
      <dsp:spPr>
        <a:xfrm>
          <a:off x="7377936" y="476992"/>
          <a:ext cx="1474722" cy="737361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>
              <a:latin typeface="+mj-lt"/>
            </a:rPr>
            <a:t>Entorno </a:t>
          </a:r>
          <a:endParaRPr lang="es-ES" sz="1500" kern="1200" dirty="0">
            <a:latin typeface="+mj-lt"/>
          </a:endParaRPr>
        </a:p>
      </dsp:txBody>
      <dsp:txXfrm>
        <a:off x="7399533" y="498589"/>
        <a:ext cx="1431528" cy="694167"/>
      </dsp:txXfrm>
    </dsp:sp>
    <dsp:sp modelId="{EC645FAF-B610-B64B-9BE0-BDFC0658411F}">
      <dsp:nvSpPr>
        <dsp:cNvPr id="0" name=""/>
        <dsp:cNvSpPr/>
      </dsp:nvSpPr>
      <dsp:spPr>
        <a:xfrm>
          <a:off x="7525409" y="1214353"/>
          <a:ext cx="147472" cy="5530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3020"/>
              </a:lnTo>
              <a:lnTo>
                <a:pt x="147472" y="553020"/>
              </a:lnTo>
            </a:path>
          </a:pathLst>
        </a:custGeom>
        <a:noFill/>
        <a:ln w="9525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341BE8-BD14-A043-BDDF-C76017CEB6CF}">
      <dsp:nvSpPr>
        <dsp:cNvPr id="0" name=""/>
        <dsp:cNvSpPr/>
      </dsp:nvSpPr>
      <dsp:spPr>
        <a:xfrm>
          <a:off x="7672881" y="1398693"/>
          <a:ext cx="1179777" cy="7373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shade val="80000"/>
              <a:hueOff val="257891"/>
              <a:satOff val="-3699"/>
              <a:lumOff val="21571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j-lt"/>
            </a:rPr>
            <a:t>Carencia de espacios públicos de esparcimiento</a:t>
          </a:r>
          <a:endParaRPr lang="es-ES" sz="1200" kern="1200" dirty="0">
            <a:latin typeface="+mj-lt"/>
          </a:endParaRPr>
        </a:p>
      </dsp:txBody>
      <dsp:txXfrm>
        <a:off x="7694478" y="1420290"/>
        <a:ext cx="1136583" cy="694167"/>
      </dsp:txXfrm>
    </dsp:sp>
    <dsp:sp modelId="{A45D28FB-8BEA-D446-957E-52CA95931410}">
      <dsp:nvSpPr>
        <dsp:cNvPr id="0" name=""/>
        <dsp:cNvSpPr/>
      </dsp:nvSpPr>
      <dsp:spPr>
        <a:xfrm>
          <a:off x="7525409" y="1214353"/>
          <a:ext cx="147472" cy="14747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4722"/>
              </a:lnTo>
              <a:lnTo>
                <a:pt x="147472" y="1474722"/>
              </a:lnTo>
            </a:path>
          </a:pathLst>
        </a:custGeom>
        <a:noFill/>
        <a:ln w="9525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04EEE7-FC8C-D447-977B-2A154356FCB3}">
      <dsp:nvSpPr>
        <dsp:cNvPr id="0" name=""/>
        <dsp:cNvSpPr/>
      </dsp:nvSpPr>
      <dsp:spPr>
        <a:xfrm>
          <a:off x="7672881" y="2320395"/>
          <a:ext cx="1179777" cy="7373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shade val="80000"/>
              <a:hueOff val="274009"/>
              <a:satOff val="-3930"/>
              <a:lumOff val="2291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j-lt"/>
            </a:rPr>
            <a:t>Victimización</a:t>
          </a:r>
          <a:endParaRPr lang="es-ES" sz="1200" kern="1200" dirty="0">
            <a:latin typeface="+mj-lt"/>
          </a:endParaRPr>
        </a:p>
      </dsp:txBody>
      <dsp:txXfrm>
        <a:off x="7694478" y="2341992"/>
        <a:ext cx="1136583" cy="694167"/>
      </dsp:txXfrm>
    </dsp:sp>
    <dsp:sp modelId="{6E3E87BC-74C0-ED4B-B6FB-472FC922DAA5}">
      <dsp:nvSpPr>
        <dsp:cNvPr id="0" name=""/>
        <dsp:cNvSpPr/>
      </dsp:nvSpPr>
      <dsp:spPr>
        <a:xfrm>
          <a:off x="7525409" y="1214353"/>
          <a:ext cx="147472" cy="23964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96423"/>
              </a:lnTo>
              <a:lnTo>
                <a:pt x="147472" y="2396423"/>
              </a:lnTo>
            </a:path>
          </a:pathLst>
        </a:custGeom>
        <a:noFill/>
        <a:ln w="9525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EBC41A-5B9D-EB44-B3F9-59353C00E0AB}">
      <dsp:nvSpPr>
        <dsp:cNvPr id="0" name=""/>
        <dsp:cNvSpPr/>
      </dsp:nvSpPr>
      <dsp:spPr>
        <a:xfrm>
          <a:off x="7672881" y="3242096"/>
          <a:ext cx="1179777" cy="7373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shade val="80000"/>
              <a:hueOff val="290128"/>
              <a:satOff val="-4161"/>
              <a:lumOff val="2426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j-lt"/>
            </a:rPr>
            <a:t>Percepción de inseguridad</a:t>
          </a:r>
          <a:endParaRPr lang="es-ES" sz="1200" kern="1200" dirty="0">
            <a:latin typeface="+mj-lt"/>
          </a:endParaRPr>
        </a:p>
      </dsp:txBody>
      <dsp:txXfrm>
        <a:off x="7694478" y="3263693"/>
        <a:ext cx="1136583" cy="694167"/>
      </dsp:txXfrm>
    </dsp:sp>
    <dsp:sp modelId="{F9986F80-C740-0B43-BE0B-972D6FBA7F75}">
      <dsp:nvSpPr>
        <dsp:cNvPr id="0" name=""/>
        <dsp:cNvSpPr/>
      </dsp:nvSpPr>
      <dsp:spPr>
        <a:xfrm>
          <a:off x="7525409" y="1214353"/>
          <a:ext cx="147472" cy="33181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18125"/>
              </a:lnTo>
              <a:lnTo>
                <a:pt x="147472" y="3318125"/>
              </a:lnTo>
            </a:path>
          </a:pathLst>
        </a:custGeom>
        <a:noFill/>
        <a:ln w="9525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66A80A-87CB-164D-B9A3-516E8453623F}">
      <dsp:nvSpPr>
        <dsp:cNvPr id="0" name=""/>
        <dsp:cNvSpPr/>
      </dsp:nvSpPr>
      <dsp:spPr>
        <a:xfrm>
          <a:off x="7672881" y="4163798"/>
          <a:ext cx="1179777" cy="7373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shade val="80000"/>
              <a:hueOff val="306246"/>
              <a:satOff val="-4392"/>
              <a:lumOff val="2561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j-lt"/>
            </a:rPr>
            <a:t>Exposición a daños ambientales</a:t>
          </a:r>
          <a:endParaRPr lang="es-ES" sz="1200" kern="1200" dirty="0">
            <a:latin typeface="+mj-lt"/>
          </a:endParaRPr>
        </a:p>
      </dsp:txBody>
      <dsp:txXfrm>
        <a:off x="7694478" y="4185395"/>
        <a:ext cx="1136583" cy="69416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79EDD5-8380-4C7C-827E-8C9C826852B8}">
      <dsp:nvSpPr>
        <dsp:cNvPr id="0" name=""/>
        <dsp:cNvSpPr/>
      </dsp:nvSpPr>
      <dsp:spPr>
        <a:xfrm>
          <a:off x="274320" y="0"/>
          <a:ext cx="6461758" cy="4038598"/>
        </a:xfrm>
        <a:prstGeom prst="swooshArrow">
          <a:avLst>
            <a:gd name="adj1" fmla="val 25000"/>
            <a:gd name="adj2" fmla="val 25000"/>
          </a:avLst>
        </a:prstGeom>
        <a:solidFill>
          <a:schemeClr val="accent5">
            <a:alpha val="7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C04D37-9F71-4648-885C-3F03C905B1E9}">
      <dsp:nvSpPr>
        <dsp:cNvPr id="0" name=""/>
        <dsp:cNvSpPr/>
      </dsp:nvSpPr>
      <dsp:spPr>
        <a:xfrm>
          <a:off x="1062533" y="2743199"/>
          <a:ext cx="232867" cy="256489"/>
        </a:xfrm>
        <a:prstGeom prst="ellipse">
          <a:avLst/>
        </a:prstGeom>
        <a:solidFill>
          <a:schemeClr val="bg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9EEB68-1B59-48F8-B73D-0C4A181283A7}">
      <dsp:nvSpPr>
        <dsp:cNvPr id="0" name=""/>
        <dsp:cNvSpPr/>
      </dsp:nvSpPr>
      <dsp:spPr>
        <a:xfrm>
          <a:off x="1066800" y="3047999"/>
          <a:ext cx="1505589" cy="814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023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/>
            <a:t>CAPACIDADES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b="1" kern="1200" dirty="0" smtClean="0"/>
            <a:t>INNATAS</a:t>
          </a:r>
          <a:endParaRPr lang="es-SV" sz="1400" b="1" kern="1200" dirty="0"/>
        </a:p>
      </dsp:txBody>
      <dsp:txXfrm>
        <a:off x="1066800" y="3047999"/>
        <a:ext cx="1505589" cy="814044"/>
      </dsp:txXfrm>
    </dsp:sp>
    <dsp:sp modelId="{BB22DF46-BE84-4816-9895-9095AE251C38}">
      <dsp:nvSpPr>
        <dsp:cNvPr id="0" name=""/>
        <dsp:cNvSpPr/>
      </dsp:nvSpPr>
      <dsp:spPr>
        <a:xfrm>
          <a:off x="2577937" y="1689749"/>
          <a:ext cx="303702" cy="303702"/>
        </a:xfrm>
        <a:prstGeom prst="ellipse">
          <a:avLst/>
        </a:prstGeom>
        <a:solidFill>
          <a:schemeClr val="bg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EA02F6-CC08-4393-8E6C-5A5CE88850EA}">
      <dsp:nvSpPr>
        <dsp:cNvPr id="0" name=""/>
        <dsp:cNvSpPr/>
      </dsp:nvSpPr>
      <dsp:spPr>
        <a:xfrm>
          <a:off x="2514596" y="2044603"/>
          <a:ext cx="1550822" cy="6986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926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/>
            <a:t>CAPACIDADES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b="1" kern="1200" dirty="0" smtClean="0"/>
            <a:t>INTERNAS</a:t>
          </a:r>
          <a:endParaRPr lang="es-SV" sz="1400" b="1" kern="1200" dirty="0"/>
        </a:p>
      </dsp:txBody>
      <dsp:txXfrm>
        <a:off x="2514596" y="2044603"/>
        <a:ext cx="1550822" cy="698601"/>
      </dsp:txXfrm>
    </dsp:sp>
    <dsp:sp modelId="{B0E8513D-EE61-4077-B02B-DD059A127EA9}">
      <dsp:nvSpPr>
        <dsp:cNvPr id="0" name=""/>
        <dsp:cNvSpPr/>
      </dsp:nvSpPr>
      <dsp:spPr>
        <a:xfrm>
          <a:off x="4361382" y="1021765"/>
          <a:ext cx="420014" cy="420014"/>
        </a:xfrm>
        <a:prstGeom prst="ellipse">
          <a:avLst/>
        </a:prstGeom>
        <a:solidFill>
          <a:schemeClr val="bg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17C557-1DE1-4DA9-ABB5-F193E0D04206}">
      <dsp:nvSpPr>
        <dsp:cNvPr id="0" name=""/>
        <dsp:cNvSpPr/>
      </dsp:nvSpPr>
      <dsp:spPr>
        <a:xfrm>
          <a:off x="4343403" y="1460374"/>
          <a:ext cx="1550822" cy="9780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2557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/>
            <a:t>CAPACIDADES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b="1" kern="1200" dirty="0" smtClean="0"/>
            <a:t>COMBINADAS</a:t>
          </a:r>
          <a:endParaRPr lang="es-SV" sz="1400" b="1" kern="1200" dirty="0"/>
        </a:p>
      </dsp:txBody>
      <dsp:txXfrm>
        <a:off x="4343403" y="1460374"/>
        <a:ext cx="1550822" cy="9780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30B835-9292-470C-9CA9-20EA8E221F7F}" type="datetimeFigureOut">
              <a:rPr lang="es-SV" smtClean="0"/>
              <a:t>10/04/2014</a:t>
            </a:fld>
            <a:endParaRPr lang="es-SV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76A7DE-D038-4366-A714-D0B4AFD427FD}" type="slidenum">
              <a:rPr lang="es-SV" smtClean="0"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15354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F91A8-5797-4708-A767-EEE7853617DF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2038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3398E7-5EBC-E149-987F-984B62B8D7BC}" type="slidenum">
              <a:rPr lang="es-ES" smtClean="0">
                <a:solidFill>
                  <a:prstClr val="black"/>
                </a:solidFill>
              </a:rPr>
              <a:pPr/>
              <a:t>18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39358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F91A8-5797-4708-A767-EEE7853617DF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203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A7EFB-3BEC-4A6D-B910-E0EAA9DCF8C6}" type="datetimeFigureOut">
              <a:rPr lang="es-SV" smtClean="0"/>
              <a:t>10/04/2014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5CC60-8113-4CC8-978A-68146B345F4D}" type="slidenum">
              <a:rPr lang="es-SV" smtClean="0"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521551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A7EFB-3BEC-4A6D-B910-E0EAA9DCF8C6}" type="datetimeFigureOut">
              <a:rPr lang="es-SV" smtClean="0"/>
              <a:t>10/04/2014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5CC60-8113-4CC8-978A-68146B345F4D}" type="slidenum">
              <a:rPr lang="es-SV" smtClean="0"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8718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A7EFB-3BEC-4A6D-B910-E0EAA9DCF8C6}" type="datetimeFigureOut">
              <a:rPr lang="es-SV" smtClean="0"/>
              <a:t>10/04/2014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5CC60-8113-4CC8-978A-68146B345F4D}" type="slidenum">
              <a:rPr lang="es-SV" smtClean="0"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68243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A7EFB-3BEC-4A6D-B910-E0EAA9DCF8C6}" type="datetimeFigureOut">
              <a:rPr lang="es-SV" smtClean="0"/>
              <a:t>10/04/2014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5CC60-8113-4CC8-978A-68146B345F4D}" type="slidenum">
              <a:rPr lang="es-SV" smtClean="0"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64605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A7EFB-3BEC-4A6D-B910-E0EAA9DCF8C6}" type="datetimeFigureOut">
              <a:rPr lang="es-SV" smtClean="0"/>
              <a:t>10/04/2014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5CC60-8113-4CC8-978A-68146B345F4D}" type="slidenum">
              <a:rPr lang="es-SV" smtClean="0"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74999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A7EFB-3BEC-4A6D-B910-E0EAA9DCF8C6}" type="datetimeFigureOut">
              <a:rPr lang="es-SV" smtClean="0"/>
              <a:t>10/04/2014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5CC60-8113-4CC8-978A-68146B345F4D}" type="slidenum">
              <a:rPr lang="es-SV" smtClean="0"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69707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A7EFB-3BEC-4A6D-B910-E0EAA9DCF8C6}" type="datetimeFigureOut">
              <a:rPr lang="es-SV" smtClean="0"/>
              <a:t>10/04/2014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5CC60-8113-4CC8-978A-68146B345F4D}" type="slidenum">
              <a:rPr lang="es-SV" smtClean="0"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15553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A7EFB-3BEC-4A6D-B910-E0EAA9DCF8C6}" type="datetimeFigureOut">
              <a:rPr lang="es-SV" smtClean="0"/>
              <a:t>10/04/2014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5CC60-8113-4CC8-978A-68146B345F4D}" type="slidenum">
              <a:rPr lang="es-SV" smtClean="0"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24384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A7EFB-3BEC-4A6D-B910-E0EAA9DCF8C6}" type="datetimeFigureOut">
              <a:rPr lang="es-SV" smtClean="0"/>
              <a:t>10/04/2014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5CC60-8113-4CC8-978A-68146B345F4D}" type="slidenum">
              <a:rPr lang="es-SV" smtClean="0"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675864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A7EFB-3BEC-4A6D-B910-E0EAA9DCF8C6}" type="datetimeFigureOut">
              <a:rPr lang="es-SV" smtClean="0"/>
              <a:t>10/04/2014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5CC60-8113-4CC8-978A-68146B345F4D}" type="slidenum">
              <a:rPr lang="es-SV" smtClean="0"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10450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A7EFB-3BEC-4A6D-B910-E0EAA9DCF8C6}" type="datetimeFigureOut">
              <a:rPr lang="es-SV" smtClean="0"/>
              <a:t>10/04/2014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5CC60-8113-4CC8-978A-68146B345F4D}" type="slidenum">
              <a:rPr lang="es-SV" smtClean="0"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91743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FA7EFB-3BEC-4A6D-B910-E0EAA9DCF8C6}" type="datetimeFigureOut">
              <a:rPr lang="es-SV" smtClean="0"/>
              <a:t>10/04/2014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5CC60-8113-4CC8-978A-68146B345F4D}" type="slidenum">
              <a:rPr lang="es-SV" smtClean="0"/>
              <a:t>‹#›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032921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61336" y="1340768"/>
            <a:ext cx="7846640" cy="3456383"/>
          </a:xfrm>
        </p:spPr>
        <p:txBody>
          <a:bodyPr>
            <a:noAutofit/>
          </a:bodyPr>
          <a:lstStyle/>
          <a:p>
            <a:pPr algn="l"/>
            <a:r>
              <a:rPr lang="es-SV" sz="3600" b="1" dirty="0" smtClean="0">
                <a:solidFill>
                  <a:schemeClr val="accent6">
                    <a:lumMod val="75000"/>
                  </a:schemeClr>
                </a:solidFill>
              </a:rPr>
              <a:t>La </a:t>
            </a:r>
            <a:r>
              <a:rPr lang="es-SV" sz="3600" b="1" dirty="0">
                <a:solidFill>
                  <a:schemeClr val="accent6">
                    <a:lumMod val="75000"/>
                  </a:schemeClr>
                </a:solidFill>
              </a:rPr>
              <a:t>medición multidimensional </a:t>
            </a:r>
            <a:r>
              <a:rPr lang="es-SV" sz="36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s-SV" sz="36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s-SV" sz="3600" b="1" dirty="0" smtClean="0">
                <a:solidFill>
                  <a:schemeClr val="accent6">
                    <a:lumMod val="75000"/>
                  </a:schemeClr>
                </a:solidFill>
              </a:rPr>
              <a:t>de </a:t>
            </a:r>
            <a:r>
              <a:rPr lang="es-SV" sz="3600" b="1" dirty="0">
                <a:solidFill>
                  <a:schemeClr val="accent6">
                    <a:lumMod val="75000"/>
                  </a:schemeClr>
                </a:solidFill>
              </a:rPr>
              <a:t>la pobreza </a:t>
            </a:r>
            <a:r>
              <a:rPr lang="es-SV" sz="3600" b="1" dirty="0" smtClean="0">
                <a:solidFill>
                  <a:schemeClr val="accent6">
                    <a:lumMod val="75000"/>
                  </a:schemeClr>
                </a:solidFill>
              </a:rPr>
              <a:t>para una </a:t>
            </a:r>
            <a:r>
              <a:rPr lang="es-SV" sz="3600" b="1" dirty="0" smtClean="0">
                <a:solidFill>
                  <a:schemeClr val="accent6">
                    <a:lumMod val="75000"/>
                  </a:schemeClr>
                </a:solidFill>
              </a:rPr>
              <a:t>nueva</a:t>
            </a:r>
            <a:r>
              <a:rPr lang="es-SV" sz="36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s-SV" sz="36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s-SV" sz="3600" b="1" dirty="0" smtClean="0">
                <a:solidFill>
                  <a:schemeClr val="accent6">
                    <a:lumMod val="75000"/>
                  </a:schemeClr>
                </a:solidFill>
              </a:rPr>
              <a:t>de </a:t>
            </a:r>
            <a:r>
              <a:rPr lang="es-SV" sz="3600" b="1" dirty="0">
                <a:solidFill>
                  <a:schemeClr val="accent6">
                    <a:lumMod val="75000"/>
                  </a:schemeClr>
                </a:solidFill>
              </a:rPr>
              <a:t>la política </a:t>
            </a:r>
            <a:r>
              <a:rPr lang="es-SV" sz="3600" b="1" dirty="0" smtClean="0">
                <a:solidFill>
                  <a:schemeClr val="accent6">
                    <a:lumMod val="75000"/>
                  </a:schemeClr>
                </a:solidFill>
              </a:rPr>
              <a:t>social: </a:t>
            </a:r>
            <a:br>
              <a:rPr lang="es-SV" sz="36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s-SV" sz="3600" b="1" dirty="0" smtClean="0">
                <a:solidFill>
                  <a:schemeClr val="accent6">
                    <a:lumMod val="75000"/>
                  </a:schemeClr>
                </a:solidFill>
              </a:rPr>
              <a:t>la apuesta de El Salvador</a:t>
            </a:r>
            <a:r>
              <a:rPr lang="es-SV" sz="36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s-SV" sz="36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s-SV" sz="3600" b="1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s-SV" sz="3600" b="1" dirty="0">
                <a:solidFill>
                  <a:schemeClr val="accent6">
                    <a:lumMod val="75000"/>
                  </a:schemeClr>
                </a:solidFill>
              </a:rPr>
            </a:br>
            <a:endParaRPr lang="es-SV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35696" y="4628728"/>
            <a:ext cx="6400800" cy="1752600"/>
          </a:xfrm>
        </p:spPr>
        <p:txBody>
          <a:bodyPr>
            <a:normAutofit/>
          </a:bodyPr>
          <a:lstStyle/>
          <a:p>
            <a:pPr algn="r"/>
            <a:endParaRPr lang="es-MX" sz="2400" b="1" dirty="0" smtClean="0">
              <a:solidFill>
                <a:schemeClr val="tx2"/>
              </a:solidFill>
            </a:endParaRPr>
          </a:p>
          <a:p>
            <a:pPr algn="r"/>
            <a:r>
              <a:rPr lang="es-MX" sz="2400" b="1" dirty="0" smtClean="0">
                <a:solidFill>
                  <a:schemeClr val="tx2"/>
                </a:solidFill>
              </a:rPr>
              <a:t>Stefano Pettinato</a:t>
            </a:r>
          </a:p>
          <a:p>
            <a:pPr algn="r"/>
            <a:r>
              <a:rPr lang="es-MX" sz="2400" b="1" dirty="0" smtClean="0">
                <a:solidFill>
                  <a:schemeClr val="tx2"/>
                </a:solidFill>
              </a:rPr>
              <a:t>PNUD El Salvador</a:t>
            </a:r>
            <a:endParaRPr lang="es-SV" sz="2400" b="1" dirty="0">
              <a:solidFill>
                <a:schemeClr val="tx2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516216" y="5980638"/>
            <a:ext cx="1758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solidFill>
                  <a:schemeClr val="accent5">
                    <a:lumMod val="75000"/>
                  </a:schemeClr>
                </a:solidFill>
              </a:rPr>
              <a:t>10 de abril, 2014</a:t>
            </a:r>
            <a:endParaRPr lang="es-SV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5" name="Picture 6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0023" y="116632"/>
            <a:ext cx="738992" cy="1728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27100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2800" b="1" dirty="0" smtClean="0">
                <a:solidFill>
                  <a:schemeClr val="tx2"/>
                </a:solidFill>
                <a:cs typeface="Arial" pitchFamily="34" charset="0"/>
              </a:rPr>
              <a:t>¿Qué hay detrás </a:t>
            </a:r>
            <a:r>
              <a:rPr lang="es-SV" sz="2800" b="1" dirty="0" smtClean="0">
                <a:solidFill>
                  <a:schemeClr val="tx2"/>
                </a:solidFill>
                <a:cs typeface="Arial" pitchFamily="34" charset="0"/>
              </a:rPr>
              <a:t>de </a:t>
            </a:r>
            <a:r>
              <a:rPr lang="es-SV" sz="2800" b="1" dirty="0" smtClean="0">
                <a:solidFill>
                  <a:schemeClr val="tx2"/>
                </a:solidFill>
                <a:cs typeface="Arial" pitchFamily="34" charset="0"/>
              </a:rPr>
              <a:t>los resultados positivos </a:t>
            </a:r>
            <a:r>
              <a:rPr lang="es-SV" sz="2800" b="1" dirty="0" smtClean="0">
                <a:solidFill>
                  <a:schemeClr val="tx2"/>
                </a:solidFill>
                <a:cs typeface="Arial" pitchFamily="34" charset="0"/>
              </a:rPr>
              <a:t>como </a:t>
            </a:r>
            <a:r>
              <a:rPr lang="es-SV" sz="2800" b="1" dirty="0" smtClean="0">
                <a:solidFill>
                  <a:schemeClr val="tx2"/>
                </a:solidFill>
                <a:cs typeface="Arial" pitchFamily="34" charset="0"/>
              </a:rPr>
              <a:t>las de Singapur</a:t>
            </a:r>
            <a:r>
              <a:rPr lang="es-SV" sz="2800" b="1" dirty="0" smtClean="0">
                <a:solidFill>
                  <a:schemeClr val="tx2"/>
                </a:solidFill>
                <a:cs typeface="Arial" pitchFamily="34" charset="0"/>
              </a:rPr>
              <a:t>? Su POLITICA SOCIAL</a:t>
            </a:r>
            <a:endParaRPr lang="es-SV" sz="2800" b="1" dirty="0">
              <a:solidFill>
                <a:schemeClr val="tx2"/>
              </a:solidFill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15925" lvl="1" indent="-342900">
              <a:buFont typeface="Wingdings" pitchFamily="2" charset="2"/>
              <a:buChar char="§"/>
            </a:pPr>
            <a:r>
              <a:rPr lang="en-US" sz="2400" dirty="0">
                <a:solidFill>
                  <a:schemeClr val="tx2"/>
                </a:solidFill>
                <a:cs typeface="Arial" pitchFamily="34" charset="0"/>
              </a:rPr>
              <a:t>Marco </a:t>
            </a:r>
            <a:r>
              <a:rPr lang="en-US" sz="2400" dirty="0" err="1" smtClean="0">
                <a:solidFill>
                  <a:schemeClr val="tx2"/>
                </a:solidFill>
                <a:cs typeface="Arial" pitchFamily="34" charset="0"/>
              </a:rPr>
              <a:t>solido</a:t>
            </a:r>
            <a:r>
              <a:rPr lang="en-US" sz="2400" dirty="0" smtClean="0">
                <a:solidFill>
                  <a:schemeClr val="tx2"/>
                </a:solidFill>
                <a:cs typeface="Arial" pitchFamily="34" charset="0"/>
              </a:rPr>
              <a:t> de </a:t>
            </a:r>
            <a:r>
              <a:rPr lang="en-US" sz="2400" dirty="0" err="1" smtClean="0">
                <a:solidFill>
                  <a:schemeClr val="tx2"/>
                </a:solidFill>
                <a:cs typeface="Arial" pitchFamily="34" charset="0"/>
              </a:rPr>
              <a:t>estadisticas</a:t>
            </a:r>
            <a:r>
              <a:rPr lang="en-US" sz="2400" dirty="0" smtClean="0">
                <a:solidFill>
                  <a:schemeClr val="tx2"/>
                </a:solidFill>
                <a:cs typeface="Arial" pitchFamily="34" charset="0"/>
              </a:rPr>
              <a:t> socio </a:t>
            </a:r>
            <a:r>
              <a:rPr lang="en-US" sz="2400" dirty="0" err="1" smtClean="0">
                <a:solidFill>
                  <a:schemeClr val="tx2"/>
                </a:solidFill>
                <a:cs typeface="Arial" pitchFamily="34" charset="0"/>
              </a:rPr>
              <a:t>economicas</a:t>
            </a:r>
            <a:endParaRPr lang="es-SV" sz="2400" dirty="0">
              <a:solidFill>
                <a:schemeClr val="tx2"/>
              </a:solidFill>
              <a:cs typeface="Arial" pitchFamily="34" charset="0"/>
            </a:endParaRPr>
          </a:p>
          <a:p>
            <a:pPr marL="415925" lvl="1" indent="-342900">
              <a:buFont typeface="Wingdings" pitchFamily="2" charset="2"/>
              <a:buChar char="§"/>
            </a:pPr>
            <a:r>
              <a:rPr lang="es-SV" sz="2400" dirty="0">
                <a:solidFill>
                  <a:schemeClr val="tx2"/>
                </a:solidFill>
                <a:cs typeface="Arial" pitchFamily="34" charset="0"/>
              </a:rPr>
              <a:t>Desarrollo de capacidades (ciclo de vida)</a:t>
            </a:r>
          </a:p>
          <a:p>
            <a:pPr marL="415925" lvl="1" indent="-342900">
              <a:buFont typeface="Wingdings" pitchFamily="2" charset="2"/>
              <a:buChar char="§"/>
            </a:pPr>
            <a:r>
              <a:rPr lang="es-SV" sz="2400" dirty="0" smtClean="0">
                <a:solidFill>
                  <a:schemeClr val="tx2"/>
                </a:solidFill>
                <a:latin typeface="+mj-lt"/>
                <a:cs typeface="Arial" pitchFamily="34" charset="0"/>
              </a:rPr>
              <a:t>Enfoque </a:t>
            </a:r>
            <a:r>
              <a:rPr lang="es-SV" sz="2400" dirty="0" smtClean="0">
                <a:solidFill>
                  <a:schemeClr val="tx2"/>
                </a:solidFill>
                <a:latin typeface="+mj-lt"/>
                <a:cs typeface="Arial" pitchFamily="34" charset="0"/>
              </a:rPr>
              <a:t>de derechos </a:t>
            </a:r>
            <a:r>
              <a:rPr lang="es-SV" sz="2400" dirty="0" smtClean="0">
                <a:solidFill>
                  <a:schemeClr val="tx2"/>
                </a:solidFill>
                <a:latin typeface="+mj-lt"/>
                <a:cs typeface="Arial" pitchFamily="34" charset="0"/>
              </a:rPr>
              <a:t>e </a:t>
            </a:r>
            <a:r>
              <a:rPr lang="es-SV" sz="2400" dirty="0" err="1" smtClean="0">
                <a:solidFill>
                  <a:schemeClr val="tx2"/>
                </a:solidFill>
                <a:latin typeface="+mj-lt"/>
                <a:cs typeface="Arial" pitchFamily="34" charset="0"/>
              </a:rPr>
              <a:t>inclusion</a:t>
            </a:r>
            <a:r>
              <a:rPr lang="es-SV" sz="2400" dirty="0" smtClean="0">
                <a:solidFill>
                  <a:schemeClr val="tx2"/>
                </a:solidFill>
                <a:latin typeface="+mj-lt"/>
                <a:cs typeface="Arial" pitchFamily="34" charset="0"/>
              </a:rPr>
              <a:t> (universalismo </a:t>
            </a:r>
            <a:r>
              <a:rPr lang="es-SV" sz="2400" dirty="0" smtClean="0">
                <a:solidFill>
                  <a:schemeClr val="tx2"/>
                </a:solidFill>
                <a:latin typeface="+mj-lt"/>
                <a:cs typeface="Arial" pitchFamily="34" charset="0"/>
              </a:rPr>
              <a:t>como principio)</a:t>
            </a:r>
          </a:p>
          <a:p>
            <a:pPr marL="415925" lvl="1" indent="-342900">
              <a:buFont typeface="Wingdings" pitchFamily="2" charset="2"/>
              <a:buChar char="§"/>
            </a:pPr>
            <a:r>
              <a:rPr lang="es-SV" sz="2400" dirty="0" smtClean="0">
                <a:solidFill>
                  <a:schemeClr val="tx2"/>
                </a:solidFill>
                <a:latin typeface="+mj-lt"/>
                <a:cs typeface="Arial" pitchFamily="34" charset="0"/>
              </a:rPr>
              <a:t>Independencia </a:t>
            </a:r>
            <a:r>
              <a:rPr lang="es-SV" sz="2400" dirty="0" err="1" smtClean="0">
                <a:solidFill>
                  <a:schemeClr val="tx2"/>
                </a:solidFill>
                <a:latin typeface="+mj-lt"/>
                <a:cs typeface="Arial" pitchFamily="34" charset="0"/>
              </a:rPr>
              <a:t>económica</a:t>
            </a:r>
            <a:r>
              <a:rPr lang="es-SV" sz="2400" dirty="0" smtClean="0">
                <a:solidFill>
                  <a:schemeClr val="tx2"/>
                </a:solidFill>
                <a:latin typeface="+mj-lt"/>
                <a:cs typeface="Arial" pitchFamily="34" charset="0"/>
              </a:rPr>
              <a:t> de la mujer</a:t>
            </a:r>
          </a:p>
          <a:p>
            <a:pPr marL="415925" lvl="1" indent="-342900">
              <a:buFont typeface="Wingdings" pitchFamily="2" charset="2"/>
              <a:buChar char="§"/>
            </a:pPr>
            <a:r>
              <a:rPr lang="es-SV" sz="2400" dirty="0" smtClean="0">
                <a:solidFill>
                  <a:schemeClr val="tx2"/>
                </a:solidFill>
                <a:latin typeface="+mj-lt"/>
                <a:cs typeface="Arial" pitchFamily="34" charset="0"/>
              </a:rPr>
              <a:t>Pleno </a:t>
            </a:r>
            <a:r>
              <a:rPr lang="es-SV" sz="2400" dirty="0" smtClean="0">
                <a:solidFill>
                  <a:schemeClr val="tx2"/>
                </a:solidFill>
                <a:latin typeface="+mj-lt"/>
                <a:cs typeface="Arial" pitchFamily="34" charset="0"/>
              </a:rPr>
              <a:t>empleo como objetivo político central</a:t>
            </a:r>
          </a:p>
          <a:p>
            <a:pPr marL="415925" lvl="1" indent="-342900">
              <a:buFont typeface="Wingdings" pitchFamily="2" charset="2"/>
              <a:buChar char="§"/>
            </a:pPr>
            <a:r>
              <a:rPr lang="es-SV" sz="2400" dirty="0" err="1" smtClean="0">
                <a:solidFill>
                  <a:schemeClr val="tx2"/>
                </a:solidFill>
                <a:latin typeface="+mj-lt"/>
                <a:cs typeface="Arial" pitchFamily="34" charset="0"/>
              </a:rPr>
              <a:t>Delimitación</a:t>
            </a:r>
            <a:r>
              <a:rPr lang="es-SV" sz="2400" dirty="0" smtClean="0">
                <a:solidFill>
                  <a:schemeClr val="tx2"/>
                </a:solidFill>
                <a:latin typeface="+mj-lt"/>
                <a:cs typeface="Arial" pitchFamily="34" charset="0"/>
              </a:rPr>
              <a:t> clara de competencias entre familia, estado y mercado.</a:t>
            </a:r>
          </a:p>
          <a:p>
            <a:pPr marL="415925" lvl="1" indent="-342900">
              <a:buFont typeface="Wingdings" pitchFamily="2" charset="2"/>
              <a:buChar char="§"/>
            </a:pPr>
            <a:r>
              <a:rPr lang="es-SV" sz="2400" dirty="0">
                <a:solidFill>
                  <a:schemeClr val="tx2"/>
                </a:solidFill>
                <a:cs typeface="Arial" pitchFamily="34" charset="0"/>
              </a:rPr>
              <a:t>Independencia de los resultados </a:t>
            </a:r>
            <a:r>
              <a:rPr lang="es-SV" sz="2400" dirty="0" err="1">
                <a:solidFill>
                  <a:schemeClr val="tx2"/>
                </a:solidFill>
                <a:cs typeface="Arial" pitchFamily="34" charset="0"/>
              </a:rPr>
              <a:t>económicos</a:t>
            </a:r>
            <a:r>
              <a:rPr lang="es-SV" sz="2400" dirty="0">
                <a:solidFill>
                  <a:schemeClr val="tx2"/>
                </a:solidFill>
                <a:cs typeface="Arial" pitchFamily="34" charset="0"/>
              </a:rPr>
              <a:t> (</a:t>
            </a:r>
            <a:r>
              <a:rPr lang="es-SV" sz="2400" dirty="0" err="1">
                <a:solidFill>
                  <a:schemeClr val="tx2"/>
                </a:solidFill>
                <a:cs typeface="Arial" pitchFamily="34" charset="0"/>
              </a:rPr>
              <a:t>anticílcica</a:t>
            </a:r>
            <a:r>
              <a:rPr lang="es-SV" sz="2400" dirty="0">
                <a:solidFill>
                  <a:schemeClr val="tx2"/>
                </a:solidFill>
                <a:cs typeface="Arial" pitchFamily="34" charset="0"/>
              </a:rPr>
              <a:t>)</a:t>
            </a:r>
          </a:p>
          <a:p>
            <a:pPr marL="415925" lvl="1" indent="-342900">
              <a:buFont typeface="Wingdings" pitchFamily="2" charset="2"/>
              <a:buChar char="§"/>
            </a:pPr>
            <a:r>
              <a:rPr lang="es-SV" sz="2400" dirty="0" smtClean="0">
                <a:solidFill>
                  <a:schemeClr val="tx2"/>
                </a:solidFill>
                <a:latin typeface="+mj-lt"/>
                <a:cs typeface="Arial" pitchFamily="34" charset="0"/>
              </a:rPr>
              <a:t>Financiamiento </a:t>
            </a:r>
            <a:r>
              <a:rPr lang="es-SV" sz="2400" dirty="0" smtClean="0">
                <a:solidFill>
                  <a:schemeClr val="tx2"/>
                </a:solidFill>
                <a:latin typeface="+mj-lt"/>
                <a:cs typeface="Arial" pitchFamily="34" charset="0"/>
              </a:rPr>
              <a:t>de la </a:t>
            </a:r>
            <a:r>
              <a:rPr lang="es-SV" sz="2400" dirty="0" err="1" smtClean="0">
                <a:solidFill>
                  <a:schemeClr val="tx2"/>
                </a:solidFill>
                <a:latin typeface="+mj-lt"/>
                <a:cs typeface="Arial" pitchFamily="34" charset="0"/>
              </a:rPr>
              <a:t>política</a:t>
            </a:r>
            <a:r>
              <a:rPr lang="es-SV" sz="2400" dirty="0" smtClean="0">
                <a:solidFill>
                  <a:schemeClr val="tx2"/>
                </a:solidFill>
                <a:latin typeface="+mj-lt"/>
                <a:cs typeface="Arial" pitchFamily="34" charset="0"/>
              </a:rPr>
              <a:t> con recursos </a:t>
            </a:r>
            <a:r>
              <a:rPr lang="es-SV" sz="2400" dirty="0" smtClean="0">
                <a:solidFill>
                  <a:schemeClr val="tx2"/>
                </a:solidFill>
                <a:latin typeface="+mj-lt"/>
                <a:cs typeface="Arial" pitchFamily="34" charset="0"/>
              </a:rPr>
              <a:t>propios</a:t>
            </a:r>
          </a:p>
        </p:txBody>
      </p:sp>
    </p:spTree>
    <p:extLst>
      <p:ext uri="{BB962C8B-B14F-4D97-AF65-F5344CB8AC3E}">
        <p14:creationId xmlns:p14="http://schemas.microsoft.com/office/powerpoint/2010/main" val="2860598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395536" y="3027028"/>
            <a:ext cx="8496943" cy="545988"/>
          </a:xfrm>
        </p:spPr>
        <p:txBody>
          <a:bodyPr>
            <a:noAutofit/>
          </a:bodyPr>
          <a:lstStyle/>
          <a:p>
            <a:pPr algn="ctr"/>
            <a:r>
              <a:rPr lang="es-SV" sz="4800" b="1" dirty="0" smtClean="0">
                <a:solidFill>
                  <a:schemeClr val="accent6">
                    <a:lumMod val="75000"/>
                  </a:schemeClr>
                </a:solidFill>
              </a:rPr>
              <a:t>3. </a:t>
            </a:r>
            <a:r>
              <a:rPr lang="es-SV" sz="3600" b="1" dirty="0" smtClean="0">
                <a:solidFill>
                  <a:schemeClr val="tx2"/>
                </a:solidFill>
              </a:rPr>
              <a:t>Hacia </a:t>
            </a:r>
            <a:r>
              <a:rPr lang="es-SV" sz="3600" b="1" dirty="0" smtClean="0">
                <a:solidFill>
                  <a:schemeClr val="tx2"/>
                </a:solidFill>
              </a:rPr>
              <a:t>una mejor medición de la </a:t>
            </a:r>
            <a:r>
              <a:rPr lang="es-SV" sz="3600" b="1" dirty="0" smtClean="0">
                <a:solidFill>
                  <a:schemeClr val="tx2"/>
                </a:solidFill>
              </a:rPr>
              <a:t>pobreza</a:t>
            </a:r>
          </a:p>
          <a:p>
            <a:pPr algn="ctr"/>
            <a:r>
              <a:rPr lang="en-US" sz="3600" b="1" dirty="0" smtClean="0">
                <a:solidFill>
                  <a:schemeClr val="tx2"/>
                </a:solidFill>
              </a:rPr>
              <a:t>(</a:t>
            </a:r>
            <a:r>
              <a:rPr lang="en-US" sz="3600" b="1" dirty="0" err="1" smtClean="0">
                <a:solidFill>
                  <a:schemeClr val="tx2"/>
                </a:solidFill>
              </a:rPr>
              <a:t>mejores</a:t>
            </a:r>
            <a:r>
              <a:rPr lang="en-US" sz="3600" b="1" dirty="0" smtClean="0">
                <a:solidFill>
                  <a:schemeClr val="tx2"/>
                </a:solidFill>
              </a:rPr>
              <a:t> </a:t>
            </a:r>
            <a:r>
              <a:rPr lang="en-US" sz="3600" b="1" dirty="0" err="1" smtClean="0">
                <a:solidFill>
                  <a:schemeClr val="tx2"/>
                </a:solidFill>
              </a:rPr>
              <a:t>políticas</a:t>
            </a:r>
            <a:r>
              <a:rPr lang="en-US" sz="3600" b="1" dirty="0" smtClean="0">
                <a:solidFill>
                  <a:schemeClr val="tx2"/>
                </a:solidFill>
              </a:rPr>
              <a:t> </a:t>
            </a:r>
            <a:r>
              <a:rPr lang="en-US" sz="3600" b="1" dirty="0" err="1" smtClean="0">
                <a:solidFill>
                  <a:schemeClr val="tx2"/>
                </a:solidFill>
              </a:rPr>
              <a:t>públicas</a:t>
            </a:r>
            <a:r>
              <a:rPr lang="en-US" sz="3600" b="1" dirty="0" smtClean="0">
                <a:solidFill>
                  <a:schemeClr val="tx2"/>
                </a:solidFill>
              </a:rPr>
              <a:t>)</a:t>
            </a:r>
            <a:endParaRPr lang="es-SV" sz="36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398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95536" y="2118335"/>
            <a:ext cx="842493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>
                <a:solidFill>
                  <a:schemeClr val="accent6">
                    <a:lumMod val="75000"/>
                  </a:schemeClr>
                </a:solidFill>
              </a:rPr>
              <a:t>¿Cuál método de medición de pobreza permite hacer un mejor </a:t>
            </a:r>
            <a:r>
              <a:rPr lang="es-SV" sz="2800" b="1" dirty="0" smtClean="0">
                <a:solidFill>
                  <a:schemeClr val="accent6">
                    <a:lumMod val="75000"/>
                  </a:schemeClr>
                </a:solidFill>
              </a:rPr>
              <a:t>diagnóstico para poner en marcha políticas sociales que permitan sociedades de desarrollo </a:t>
            </a:r>
            <a:r>
              <a:rPr lang="es-SV" sz="2800" b="1" dirty="0">
                <a:solidFill>
                  <a:schemeClr val="accent6">
                    <a:lumMod val="75000"/>
                  </a:schemeClr>
                </a:solidFill>
              </a:rPr>
              <a:t>humano alto</a:t>
            </a:r>
            <a:r>
              <a:rPr lang="es-SV" sz="2800" b="1" dirty="0" smtClean="0">
                <a:solidFill>
                  <a:schemeClr val="accent6">
                    <a:lumMod val="75000"/>
                  </a:schemeClr>
                </a:solidFill>
              </a:rPr>
              <a:t>?</a:t>
            </a:r>
            <a:endParaRPr lang="es-SV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7468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558026" y="204464"/>
            <a:ext cx="826244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800" b="1" dirty="0" smtClean="0">
                <a:solidFill>
                  <a:schemeClr val="tx2"/>
                </a:solidFill>
              </a:rPr>
              <a:t>La pobreza </a:t>
            </a:r>
            <a:r>
              <a:rPr lang="es-SV" sz="2800" b="1" dirty="0">
                <a:solidFill>
                  <a:schemeClr val="tx2"/>
                </a:solidFill>
              </a:rPr>
              <a:t>por ingresos </a:t>
            </a:r>
            <a:r>
              <a:rPr lang="es-SV" sz="2800" b="1" dirty="0" smtClean="0">
                <a:solidFill>
                  <a:schemeClr val="tx2"/>
                </a:solidFill>
              </a:rPr>
              <a:t>en El Salvador (un caso paradigmático para ALC)</a:t>
            </a:r>
            <a:endParaRPr lang="es-SV" sz="2800" b="1" dirty="0">
              <a:solidFill>
                <a:schemeClr val="tx2"/>
              </a:solidFill>
            </a:endParaRPr>
          </a:p>
        </p:txBody>
      </p:sp>
      <p:pic>
        <p:nvPicPr>
          <p:cNvPr id="7" name="4 Marcador de posición de imagen" descr="Informe PNUD IDHES-2013-reducido.pdf - Adobe Reade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7584" y="1412776"/>
            <a:ext cx="7560840" cy="4494206"/>
          </a:xfrm>
          <a:prstGeom prst="rect">
            <a:avLst/>
          </a:prstGeom>
        </p:spPr>
      </p:pic>
      <p:sp>
        <p:nvSpPr>
          <p:cNvPr id="2" name="Down Arrow 1"/>
          <p:cNvSpPr/>
          <p:nvPr/>
        </p:nvSpPr>
        <p:spPr>
          <a:xfrm>
            <a:off x="554795" y="3429000"/>
            <a:ext cx="269558" cy="1872208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73420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522032" y="332656"/>
            <a:ext cx="83344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800" b="1" dirty="0" smtClean="0">
                <a:solidFill>
                  <a:schemeClr val="tx2"/>
                </a:solidFill>
              </a:rPr>
              <a:t>La evolución del desarrollo </a:t>
            </a:r>
            <a:r>
              <a:rPr lang="es-SV" sz="2800" b="1" dirty="0">
                <a:solidFill>
                  <a:schemeClr val="tx2"/>
                </a:solidFill>
              </a:rPr>
              <a:t>h</a:t>
            </a:r>
            <a:r>
              <a:rPr lang="es-SV" sz="2800" b="1" dirty="0" smtClean="0">
                <a:solidFill>
                  <a:schemeClr val="tx2"/>
                </a:solidFill>
              </a:rPr>
              <a:t>umano en El Salvador</a:t>
            </a:r>
            <a:endParaRPr lang="es-SV" sz="2800" b="1" dirty="0">
              <a:solidFill>
                <a:schemeClr val="tx2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24583" y="980728"/>
            <a:ext cx="7848872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País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de 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ALC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</a:rPr>
              <a:t>que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mas a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</a:rPr>
              <a:t>crecido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 en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</a:rPr>
              <a:t>términos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de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</a:rPr>
              <a:t>su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IDH entre 1990 y 2012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(PNUD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, IDH Global 2013)</a:t>
            </a:r>
            <a:endParaRPr lang="en-US" sz="24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endParaRPr lang="en-US" sz="2400" b="1" dirty="0">
              <a:solidFill>
                <a:schemeClr val="accent6">
                  <a:lumMod val="75000"/>
                </a:schemeClr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</a:rPr>
              <a:t>Avances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en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</a:rPr>
              <a:t>educación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</a:rPr>
              <a:t>salud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</a:rPr>
              <a:t>vivienda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 y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</a:rPr>
              <a:t>otras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</a:rPr>
              <a:t>dimensiones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del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</a:rPr>
              <a:t>desarrollo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PNUD, IDHES 2013)</a:t>
            </a:r>
          </a:p>
          <a:p>
            <a:pPr marL="457200" indent="-457200">
              <a:buFont typeface="Arial" pitchFamily="34" charset="0"/>
              <a:buChar char="•"/>
            </a:pPr>
            <a:endParaRPr lang="en-US" sz="2400" b="1" dirty="0">
              <a:solidFill>
                <a:schemeClr val="accent6">
                  <a:lumMod val="75000"/>
                </a:schemeClr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</a:rPr>
              <a:t>Muchos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 de los ODM se van a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</a:rPr>
              <a:t>cumplir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 a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</a:rPr>
              <a:t>tiempo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(GOES y ONU,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</a:rPr>
              <a:t>Informe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 de </a:t>
            </a:r>
            <a:r>
              <a:rPr lang="en-US" b="1" dirty="0" err="1" smtClean="0">
                <a:solidFill>
                  <a:schemeClr val="accent6">
                    <a:lumMod val="75000"/>
                  </a:schemeClr>
                </a:solidFill>
              </a:rPr>
              <a:t>Avances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 ODM, 2014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)</a:t>
            </a:r>
          </a:p>
          <a:p>
            <a:pPr marL="457200" indent="-457200">
              <a:buFont typeface="Arial" pitchFamily="34" charset="0"/>
              <a:buChar char="•"/>
            </a:pP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endParaRPr lang="es-SV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9855" y="4293096"/>
            <a:ext cx="82584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 smtClean="0">
                <a:solidFill>
                  <a:schemeClr val="tx2"/>
                </a:solidFill>
              </a:rPr>
              <a:t>Sin embargo, </a:t>
            </a:r>
            <a:r>
              <a:rPr lang="en-US" sz="2400" b="1" i="1" dirty="0" err="1" smtClean="0">
                <a:solidFill>
                  <a:schemeClr val="tx2"/>
                </a:solidFill>
              </a:rPr>
              <a:t>quedan</a:t>
            </a:r>
            <a:r>
              <a:rPr lang="en-US" sz="2400" b="1" i="1" dirty="0" smtClean="0">
                <a:solidFill>
                  <a:schemeClr val="tx2"/>
                </a:solidFill>
              </a:rPr>
              <a:t> </a:t>
            </a:r>
            <a:r>
              <a:rPr lang="en-US" sz="2400" b="1" i="1" dirty="0" err="1" smtClean="0">
                <a:solidFill>
                  <a:schemeClr val="tx2"/>
                </a:solidFill>
              </a:rPr>
              <a:t>retos</a:t>
            </a:r>
            <a:r>
              <a:rPr lang="en-US" sz="2400" b="1" i="1" dirty="0" smtClean="0">
                <a:solidFill>
                  <a:schemeClr val="tx2"/>
                </a:solidFill>
              </a:rPr>
              <a:t>  (p. </a:t>
            </a:r>
            <a:r>
              <a:rPr lang="en-US" sz="2400" b="1" i="1" dirty="0" err="1" smtClean="0">
                <a:solidFill>
                  <a:schemeClr val="tx2"/>
                </a:solidFill>
              </a:rPr>
              <a:t>ej</a:t>
            </a:r>
            <a:r>
              <a:rPr lang="en-US" sz="2400" b="1" i="1" dirty="0" smtClean="0">
                <a:solidFill>
                  <a:schemeClr val="tx2"/>
                </a:solidFill>
              </a:rPr>
              <a:t>. </a:t>
            </a:r>
            <a:r>
              <a:rPr lang="en-US" sz="2400" b="1" i="1" dirty="0" err="1" smtClean="0">
                <a:solidFill>
                  <a:schemeClr val="tx2"/>
                </a:solidFill>
              </a:rPr>
              <a:t>subempleo</a:t>
            </a:r>
            <a:r>
              <a:rPr lang="en-US" sz="2400" b="1" i="1" dirty="0" smtClean="0">
                <a:solidFill>
                  <a:schemeClr val="tx2"/>
                </a:solidFill>
              </a:rPr>
              <a:t>, </a:t>
            </a:r>
            <a:r>
              <a:rPr lang="en-US" sz="2400" b="1" i="1" dirty="0" err="1" smtClean="0">
                <a:solidFill>
                  <a:schemeClr val="tx2"/>
                </a:solidFill>
              </a:rPr>
              <a:t>inseguridad</a:t>
            </a:r>
            <a:r>
              <a:rPr lang="en-US" sz="2400" b="1" i="1" dirty="0" smtClean="0">
                <a:solidFill>
                  <a:schemeClr val="tx2"/>
                </a:solidFill>
              </a:rPr>
              <a:t>,  </a:t>
            </a:r>
            <a:r>
              <a:rPr lang="en-US" sz="2400" b="1" i="1" dirty="0" err="1" smtClean="0">
                <a:solidFill>
                  <a:schemeClr val="tx2"/>
                </a:solidFill>
              </a:rPr>
              <a:t>inequidad</a:t>
            </a:r>
            <a:r>
              <a:rPr lang="en-US" sz="2400" b="1" i="1" dirty="0" smtClean="0">
                <a:solidFill>
                  <a:schemeClr val="tx2"/>
                </a:solidFill>
              </a:rPr>
              <a:t> de </a:t>
            </a:r>
            <a:r>
              <a:rPr lang="en-US" sz="2400" b="1" i="1" dirty="0" err="1" smtClean="0">
                <a:solidFill>
                  <a:schemeClr val="tx2"/>
                </a:solidFill>
              </a:rPr>
              <a:t>genero</a:t>
            </a:r>
            <a:r>
              <a:rPr lang="en-US" sz="2400" b="1" i="1" dirty="0" smtClean="0">
                <a:solidFill>
                  <a:schemeClr val="tx2"/>
                </a:solidFill>
              </a:rPr>
              <a:t>, </a:t>
            </a:r>
            <a:r>
              <a:rPr lang="en-US" sz="2400" b="1" i="1" dirty="0" err="1" smtClean="0">
                <a:solidFill>
                  <a:schemeClr val="tx2"/>
                </a:solidFill>
              </a:rPr>
              <a:t>bajo</a:t>
            </a:r>
            <a:r>
              <a:rPr lang="en-US" sz="2400" b="1" i="1" dirty="0" smtClean="0">
                <a:solidFill>
                  <a:schemeClr val="tx2"/>
                </a:solidFill>
              </a:rPr>
              <a:t> </a:t>
            </a:r>
            <a:r>
              <a:rPr lang="en-US" sz="2400" b="1" i="1" dirty="0" err="1" smtClean="0">
                <a:solidFill>
                  <a:schemeClr val="tx2"/>
                </a:solidFill>
              </a:rPr>
              <a:t>crecimiento</a:t>
            </a:r>
            <a:r>
              <a:rPr lang="en-US" sz="2400" b="1" i="1" dirty="0" smtClean="0">
                <a:solidFill>
                  <a:schemeClr val="tx2"/>
                </a:solidFill>
              </a:rPr>
              <a:t> y </a:t>
            </a:r>
            <a:r>
              <a:rPr lang="en-US" sz="2400" b="1" i="1" dirty="0" err="1" smtClean="0">
                <a:solidFill>
                  <a:schemeClr val="tx2"/>
                </a:solidFill>
              </a:rPr>
              <a:t>competitividad</a:t>
            </a:r>
            <a:r>
              <a:rPr lang="en-US" sz="2400" b="1" i="1" dirty="0" smtClean="0">
                <a:solidFill>
                  <a:schemeClr val="tx2"/>
                </a:solidFill>
              </a:rPr>
              <a:t>)</a:t>
            </a:r>
          </a:p>
          <a:p>
            <a:pPr algn="ctr"/>
            <a:endParaRPr lang="en-US" sz="2400" b="1" i="1" dirty="0">
              <a:solidFill>
                <a:schemeClr val="tx2"/>
              </a:solidFill>
            </a:endParaRPr>
          </a:p>
          <a:p>
            <a:pPr algn="ctr"/>
            <a:r>
              <a:rPr lang="en-US" sz="2400" b="1" dirty="0" err="1" smtClean="0">
                <a:solidFill>
                  <a:schemeClr val="tx2"/>
                </a:solidFill>
              </a:rPr>
              <a:t>Es</a:t>
            </a:r>
            <a:r>
              <a:rPr lang="en-US" sz="2400" b="1" dirty="0" smtClean="0">
                <a:solidFill>
                  <a:schemeClr val="tx2"/>
                </a:solidFill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</a:rPr>
              <a:t>necesario</a:t>
            </a:r>
            <a:r>
              <a:rPr lang="en-US" sz="2400" b="1" dirty="0" smtClean="0">
                <a:solidFill>
                  <a:schemeClr val="tx2"/>
                </a:solidFill>
              </a:rPr>
              <a:t> un </a:t>
            </a:r>
            <a:r>
              <a:rPr lang="en-US" sz="2400" b="1" dirty="0" err="1" smtClean="0">
                <a:solidFill>
                  <a:schemeClr val="tx2"/>
                </a:solidFill>
              </a:rPr>
              <a:t>salto</a:t>
            </a:r>
            <a:r>
              <a:rPr lang="en-US" sz="2400" b="1" dirty="0" smtClean="0">
                <a:solidFill>
                  <a:schemeClr val="tx2"/>
                </a:solidFill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</a:rPr>
              <a:t>cualitativo</a:t>
            </a:r>
            <a:r>
              <a:rPr lang="en-US" sz="2400" b="1" dirty="0" smtClean="0">
                <a:solidFill>
                  <a:schemeClr val="tx2"/>
                </a:solidFill>
              </a:rPr>
              <a:t> </a:t>
            </a:r>
            <a:r>
              <a:rPr lang="en-US" sz="2400" b="1" dirty="0" smtClean="0">
                <a:solidFill>
                  <a:schemeClr val="tx2"/>
                </a:solidFill>
              </a:rPr>
              <a:t>con </a:t>
            </a:r>
            <a:r>
              <a:rPr lang="en-US" sz="2400" b="1" dirty="0" err="1" smtClean="0">
                <a:solidFill>
                  <a:schemeClr val="tx2"/>
                </a:solidFill>
              </a:rPr>
              <a:t>una</a:t>
            </a:r>
            <a:r>
              <a:rPr lang="en-US" sz="2400" b="1" dirty="0" smtClean="0">
                <a:solidFill>
                  <a:schemeClr val="tx2"/>
                </a:solidFill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</a:rPr>
              <a:t>política</a:t>
            </a:r>
            <a:r>
              <a:rPr lang="en-US" sz="2400" b="1" dirty="0" smtClean="0">
                <a:solidFill>
                  <a:schemeClr val="tx2"/>
                </a:solidFill>
              </a:rPr>
              <a:t> </a:t>
            </a:r>
            <a:r>
              <a:rPr lang="en-US" sz="2400" b="1" dirty="0">
                <a:solidFill>
                  <a:schemeClr val="tx2"/>
                </a:solidFill>
              </a:rPr>
              <a:t>social </a:t>
            </a:r>
            <a:r>
              <a:rPr lang="en-US" sz="2400" b="1" dirty="0" err="1" smtClean="0">
                <a:solidFill>
                  <a:schemeClr val="tx2"/>
                </a:solidFill>
              </a:rPr>
              <a:t>transformadora</a:t>
            </a:r>
            <a:r>
              <a:rPr lang="en-US" sz="2400" b="1" dirty="0" smtClean="0">
                <a:solidFill>
                  <a:schemeClr val="tx2"/>
                </a:solidFill>
              </a:rPr>
              <a:t>, </a:t>
            </a:r>
            <a:r>
              <a:rPr lang="en-US" sz="2400" b="1" dirty="0" err="1" smtClean="0">
                <a:solidFill>
                  <a:schemeClr val="tx2"/>
                </a:solidFill>
              </a:rPr>
              <a:t>basada</a:t>
            </a:r>
            <a:r>
              <a:rPr lang="en-US" sz="2400" b="1" dirty="0" smtClean="0">
                <a:solidFill>
                  <a:schemeClr val="tx2"/>
                </a:solidFill>
              </a:rPr>
              <a:t> en </a:t>
            </a:r>
            <a:r>
              <a:rPr lang="en-US" sz="2400" b="1" dirty="0" err="1" smtClean="0">
                <a:solidFill>
                  <a:schemeClr val="tx2"/>
                </a:solidFill>
              </a:rPr>
              <a:t>información</a:t>
            </a:r>
            <a:r>
              <a:rPr lang="en-US" sz="2400" b="1" dirty="0" smtClean="0">
                <a:solidFill>
                  <a:schemeClr val="tx2"/>
                </a:solidFill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</a:rPr>
              <a:t>útil</a:t>
            </a:r>
            <a:endParaRPr lang="es-SV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8627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395536" y="260648"/>
            <a:ext cx="8424936" cy="60486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SV" sz="2800" b="1" dirty="0" smtClean="0">
                <a:solidFill>
                  <a:schemeClr val="tx2"/>
                </a:solidFill>
                <a:latin typeface="+mj-lt"/>
              </a:rPr>
              <a:t>¿Cuál ha sido la apuesta en El Salvador? </a:t>
            </a:r>
          </a:p>
          <a:p>
            <a:pPr marL="0" indent="0">
              <a:buNone/>
            </a:pPr>
            <a:endParaRPr lang="es-ES" sz="2400" b="1" dirty="0" smtClean="0">
              <a:solidFill>
                <a:schemeClr val="tx2"/>
              </a:solidFill>
              <a:latin typeface="+mj-lt"/>
            </a:endParaRPr>
          </a:p>
          <a:p>
            <a:pPr marL="0" indent="0">
              <a:buNone/>
            </a:pPr>
            <a:r>
              <a:rPr lang="es-ES" sz="2400" b="1" i="1" dirty="0" smtClean="0">
                <a:solidFill>
                  <a:schemeClr val="tx2"/>
                </a:solidFill>
                <a:latin typeface="+mj-lt"/>
              </a:rPr>
              <a:t>Institucionalidad:</a:t>
            </a:r>
            <a:endParaRPr lang="es-ES" sz="2400" b="1" i="1" dirty="0">
              <a:solidFill>
                <a:schemeClr val="tx2"/>
              </a:solidFill>
              <a:latin typeface="+mj-lt"/>
            </a:endParaRPr>
          </a:p>
          <a:p>
            <a:pPr marL="514350" lvl="1" indent="-514350">
              <a:defRPr/>
            </a:pPr>
            <a:r>
              <a:rPr lang="es-ES_tradnl" sz="2400" b="1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Identificar una estructura institucional para coordinar la política social (</a:t>
            </a:r>
            <a:r>
              <a:rPr lang="es-ES_tradnl" sz="24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STP, CES)</a:t>
            </a:r>
          </a:p>
          <a:p>
            <a:pPr marL="0" lvl="1" indent="0">
              <a:buNone/>
              <a:defRPr/>
            </a:pPr>
            <a:endParaRPr lang="es-ES_tradnl" sz="2400" b="1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marL="0" lvl="1" indent="0">
              <a:buNone/>
              <a:defRPr/>
            </a:pPr>
            <a:r>
              <a:rPr lang="es-ES_tradnl" sz="2400" b="1" i="1" dirty="0" smtClean="0">
                <a:solidFill>
                  <a:schemeClr val="tx2"/>
                </a:solidFill>
                <a:latin typeface="+mj-lt"/>
              </a:rPr>
              <a:t>Marco </a:t>
            </a:r>
            <a:r>
              <a:rPr lang="es-ES_tradnl" sz="2400" b="1" i="1" dirty="0" smtClean="0">
                <a:solidFill>
                  <a:schemeClr val="tx2"/>
                </a:solidFill>
                <a:latin typeface="+mj-lt"/>
              </a:rPr>
              <a:t>normativo-legal:</a:t>
            </a:r>
          </a:p>
          <a:p>
            <a:pPr marL="514350" lvl="1" indent="-514350">
              <a:defRPr/>
            </a:pPr>
            <a:r>
              <a:rPr lang="es-ES_tradnl" sz="2400" b="1" dirty="0">
                <a:solidFill>
                  <a:schemeClr val="accent6">
                    <a:lumMod val="75000"/>
                  </a:schemeClr>
                </a:solidFill>
              </a:rPr>
              <a:t>Apuntar a una política </a:t>
            </a:r>
            <a:r>
              <a:rPr lang="es-ES_tradnl" sz="2400" b="1" dirty="0" smtClean="0">
                <a:solidFill>
                  <a:schemeClr val="accent6">
                    <a:lumMod val="75000"/>
                  </a:schemeClr>
                </a:solidFill>
              </a:rPr>
              <a:t>social </a:t>
            </a:r>
            <a:r>
              <a:rPr lang="es-ES_tradnl" sz="2400" b="1" dirty="0">
                <a:solidFill>
                  <a:schemeClr val="accent6">
                    <a:lumMod val="75000"/>
                  </a:schemeClr>
                </a:solidFill>
              </a:rPr>
              <a:t>integral (Ley de </a:t>
            </a:r>
            <a:r>
              <a:rPr lang="es-ES_tradnl" sz="2400" b="1" dirty="0" smtClean="0">
                <a:solidFill>
                  <a:schemeClr val="accent6">
                    <a:lumMod val="75000"/>
                  </a:schemeClr>
                </a:solidFill>
              </a:rPr>
              <a:t>Desarrollo y </a:t>
            </a:r>
            <a:r>
              <a:rPr lang="es-ES_tradnl" sz="2400" b="1" dirty="0" smtClean="0">
                <a:solidFill>
                  <a:schemeClr val="accent6">
                    <a:lumMod val="75000"/>
                  </a:schemeClr>
                </a:solidFill>
              </a:rPr>
              <a:t>Protección </a:t>
            </a:r>
            <a:r>
              <a:rPr lang="es-ES_tradnl" sz="2400" b="1" dirty="0">
                <a:solidFill>
                  <a:schemeClr val="accent6">
                    <a:lumMod val="75000"/>
                  </a:schemeClr>
                </a:solidFill>
              </a:rPr>
              <a:t>Social</a:t>
            </a:r>
            <a:r>
              <a:rPr lang="es-ES_tradnl" sz="2400" b="1" dirty="0" smtClean="0">
                <a:solidFill>
                  <a:schemeClr val="accent6">
                    <a:lumMod val="75000"/>
                  </a:schemeClr>
                </a:solidFill>
              </a:rPr>
              <a:t>)</a:t>
            </a:r>
          </a:p>
          <a:p>
            <a:pPr marL="514350" lvl="1" indent="-514350">
              <a:defRPr/>
            </a:pPr>
            <a:endParaRPr lang="es-ES_tradnl" sz="2400" b="1" dirty="0">
              <a:solidFill>
                <a:schemeClr val="accent6">
                  <a:lumMod val="75000"/>
                </a:schemeClr>
              </a:solidFill>
            </a:endParaRPr>
          </a:p>
          <a:p>
            <a:pPr marL="0" lvl="1" indent="0">
              <a:buNone/>
              <a:defRPr/>
            </a:pPr>
            <a:r>
              <a:rPr lang="es-ES_tradnl" sz="2400" b="1" i="1" dirty="0">
                <a:solidFill>
                  <a:schemeClr val="tx2"/>
                </a:solidFill>
              </a:rPr>
              <a:t>Medición:</a:t>
            </a:r>
          </a:p>
          <a:p>
            <a:pPr marL="514350" lvl="1" indent="-514350">
              <a:defRPr/>
            </a:pPr>
            <a:r>
              <a:rPr lang="es-ES_tradnl" sz="2400" b="1" dirty="0">
                <a:solidFill>
                  <a:schemeClr val="accent6">
                    <a:lumMod val="75000"/>
                  </a:schemeClr>
                </a:solidFill>
              </a:rPr>
              <a:t>Buscar la manera de medir la pobreza de manera integral y multidimensional, y mirar hacia un sistema integrado de estadísticas sociales (STP con el PNUD)</a:t>
            </a:r>
          </a:p>
          <a:p>
            <a:pPr marL="0" lvl="1" indent="0">
              <a:buNone/>
              <a:defRPr/>
            </a:pPr>
            <a:endParaRPr lang="es-ES_tradnl" sz="2400" b="1" dirty="0">
              <a:solidFill>
                <a:schemeClr val="accent6">
                  <a:lumMod val="75000"/>
                </a:schemeClr>
              </a:solidFill>
            </a:endParaRPr>
          </a:p>
          <a:p>
            <a:pPr marL="514350" lvl="1" indent="-514350">
              <a:defRPr/>
            </a:pPr>
            <a:endParaRPr lang="es-ES_tradnl" sz="2400" b="1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41685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s-MX" sz="2800" b="1" dirty="0">
                <a:solidFill>
                  <a:schemeClr val="tx2"/>
                </a:solidFill>
              </a:rPr>
              <a:t>Medición multidimensional de </a:t>
            </a:r>
            <a:r>
              <a:rPr lang="es-MX" sz="2800" b="1" dirty="0" smtClean="0">
                <a:solidFill>
                  <a:schemeClr val="tx2"/>
                </a:solidFill>
              </a:rPr>
              <a:t>pobreza para una mejor política social: </a:t>
            </a:r>
            <a:r>
              <a:rPr lang="es-MX" sz="2800" b="1" dirty="0">
                <a:solidFill>
                  <a:schemeClr val="tx2"/>
                </a:solidFill>
              </a:rPr>
              <a:t>un proceso técnico y político</a:t>
            </a:r>
            <a:endParaRPr lang="es-SV" sz="2800" b="1" dirty="0">
              <a:solidFill>
                <a:schemeClr val="tx2"/>
              </a:solidFill>
            </a:endParaRPr>
          </a:p>
        </p:txBody>
      </p:sp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683050"/>
            <a:ext cx="8495785" cy="4464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Oval 1"/>
          <p:cNvSpPr/>
          <p:nvPr/>
        </p:nvSpPr>
        <p:spPr>
          <a:xfrm>
            <a:off x="467544" y="2348880"/>
            <a:ext cx="2448272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5" name="Oval 4"/>
          <p:cNvSpPr/>
          <p:nvPr/>
        </p:nvSpPr>
        <p:spPr>
          <a:xfrm>
            <a:off x="5004048" y="4725144"/>
            <a:ext cx="2736304" cy="5760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27123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s-SV" sz="2800" b="1" dirty="0" smtClean="0">
                <a:solidFill>
                  <a:schemeClr val="tx2"/>
                </a:solidFill>
              </a:rPr>
              <a:t>Decisiones clave </a:t>
            </a:r>
            <a:r>
              <a:rPr lang="es-SV" sz="2800" b="1" dirty="0" smtClean="0">
                <a:solidFill>
                  <a:schemeClr val="tx2"/>
                </a:solidFill>
              </a:rPr>
              <a:t>en la PMD en </a:t>
            </a:r>
            <a:r>
              <a:rPr lang="es-SV" sz="2800" b="1" dirty="0" smtClean="0">
                <a:solidFill>
                  <a:schemeClr val="tx2"/>
                </a:solidFill>
              </a:rPr>
              <a:t>El </a:t>
            </a:r>
            <a:r>
              <a:rPr lang="es-SV" sz="2800" b="1" dirty="0">
                <a:solidFill>
                  <a:schemeClr val="tx2"/>
                </a:solidFill>
              </a:rPr>
              <a:t>Salvador</a:t>
            </a:r>
            <a:endParaRPr lang="es-SV" sz="2800" b="1" dirty="0">
              <a:solidFill>
                <a:schemeClr val="tx2"/>
              </a:solidFill>
            </a:endParaRPr>
          </a:p>
        </p:txBody>
      </p:sp>
      <p:graphicFrame>
        <p:nvGraphicFramePr>
          <p:cNvPr id="3" name="2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6703206"/>
              </p:ext>
            </p:extLst>
          </p:nvPr>
        </p:nvGraphicFramePr>
        <p:xfrm>
          <a:off x="457200" y="1219200"/>
          <a:ext cx="8229600" cy="49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6300192" y="4509120"/>
            <a:ext cx="2232248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b="1" dirty="0" smtClean="0"/>
              <a:t>Definición del método de agregación </a:t>
            </a:r>
            <a:endParaRPr lang="es-SV" b="1" dirty="0"/>
          </a:p>
        </p:txBody>
      </p:sp>
    </p:spTree>
    <p:extLst>
      <p:ext uri="{BB962C8B-B14F-4D97-AF65-F5344CB8AC3E}">
        <p14:creationId xmlns:p14="http://schemas.microsoft.com/office/powerpoint/2010/main" val="2812046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s-MX" sz="2800" b="1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Medición multidimensional de pobreza en El Salvador</a:t>
            </a:r>
            <a:endParaRPr lang="es-ES" sz="2800" b="1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822220634"/>
              </p:ext>
            </p:extLst>
          </p:nvPr>
        </p:nvGraphicFramePr>
        <p:xfrm>
          <a:off x="179512" y="1219200"/>
          <a:ext cx="8856984" cy="5378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26502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4402931" y="1219200"/>
            <a:ext cx="4588669" cy="5105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11" name="10 Rectángulo"/>
          <p:cNvSpPr/>
          <p:nvPr/>
        </p:nvSpPr>
        <p:spPr>
          <a:xfrm>
            <a:off x="457200" y="1219200"/>
            <a:ext cx="3945731" cy="5105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0456016"/>
              </p:ext>
            </p:extLst>
          </p:nvPr>
        </p:nvGraphicFramePr>
        <p:xfrm>
          <a:off x="1676400" y="1905000"/>
          <a:ext cx="7010400" cy="4038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4 Rectángulo"/>
          <p:cNvSpPr/>
          <p:nvPr/>
        </p:nvSpPr>
        <p:spPr>
          <a:xfrm>
            <a:off x="4174331" y="3429000"/>
            <a:ext cx="4572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lnSpc>
                <a:spcPct val="150000"/>
              </a:lnSpc>
            </a:pPr>
            <a:r>
              <a:rPr lang="es-SV" sz="2000" b="1" dirty="0" smtClean="0">
                <a:solidFill>
                  <a:schemeClr val="accent5"/>
                </a:solidFill>
                <a:latin typeface="Candara" panose="020E0502030303020204" pitchFamily="34" charset="0"/>
              </a:rPr>
              <a:t>02</a:t>
            </a:r>
            <a:endParaRPr lang="es-SV" sz="2000" b="1" dirty="0">
              <a:solidFill>
                <a:schemeClr val="accent5"/>
              </a:solidFill>
              <a:latin typeface="Candara" panose="020E0502030303020204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6019800" y="2971800"/>
            <a:ext cx="4572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accent5"/>
                </a:solidFill>
                <a:latin typeface="Candara" panose="020E0502030303020204" pitchFamily="34" charset="0"/>
              </a:rPr>
              <a:t>03</a:t>
            </a:r>
            <a:endParaRPr lang="es-SV" sz="2000" b="1" dirty="0">
              <a:solidFill>
                <a:schemeClr val="accent5"/>
              </a:solidFill>
              <a:latin typeface="Candara" panose="020E0502030303020204" pitchFamily="34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2590800" y="4572000"/>
            <a:ext cx="533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s-SV" sz="2000" b="1" dirty="0" smtClean="0">
                <a:solidFill>
                  <a:schemeClr val="accent5"/>
                </a:solidFill>
                <a:latin typeface="Candara" panose="020E0502030303020204" pitchFamily="34" charset="0"/>
              </a:rPr>
              <a:t>01</a:t>
            </a:r>
            <a:endParaRPr lang="es-SV" sz="2000" b="1" dirty="0">
              <a:solidFill>
                <a:schemeClr val="accent5"/>
              </a:solidFill>
              <a:latin typeface="Candara" panose="020E0502030303020204" pitchFamily="34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2827735" y="3263205"/>
            <a:ext cx="136326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latin typeface="Calibri Light" panose="020F0302020204030204" pitchFamily="34" charset="0"/>
              </a:rPr>
              <a:t>EMBARAZO Y PRIMERA INFANCIA</a:t>
            </a:r>
          </a:p>
          <a:p>
            <a:endParaRPr lang="es-SV" sz="1400" dirty="0">
              <a:latin typeface="Arial Narrow" panose="020B0606020202030204" pitchFamily="34" charset="0"/>
            </a:endParaRPr>
          </a:p>
          <a:p>
            <a:endParaRPr lang="es-SV" sz="1400" dirty="0" smtClean="0">
              <a:latin typeface="Arial Narrow" panose="020B0606020202030204" pitchFamily="34" charset="0"/>
            </a:endParaRPr>
          </a:p>
          <a:p>
            <a:endParaRPr lang="es-SV" sz="1400" dirty="0">
              <a:latin typeface="Arial Narrow" panose="020B0606020202030204" pitchFamily="34" charset="0"/>
            </a:endParaRPr>
          </a:p>
        </p:txBody>
      </p:sp>
      <p:cxnSp>
        <p:nvCxnSpPr>
          <p:cNvPr id="18" name="17 Conector recto"/>
          <p:cNvCxnSpPr/>
          <p:nvPr/>
        </p:nvCxnSpPr>
        <p:spPr>
          <a:xfrm>
            <a:off x="2854417" y="3276600"/>
            <a:ext cx="0" cy="1373326"/>
          </a:xfrm>
          <a:prstGeom prst="line">
            <a:avLst/>
          </a:prstGeom>
          <a:ln w="19050">
            <a:solidFill>
              <a:schemeClr val="tx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>
            <a:off x="4402931" y="2196405"/>
            <a:ext cx="169306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latin typeface="Calibri Light" panose="020F0302020204030204" pitchFamily="34" charset="0"/>
              </a:rPr>
              <a:t>NIÑEZ ADOLESCENCIA Y JUVENTUD</a:t>
            </a:r>
          </a:p>
          <a:p>
            <a:endParaRPr lang="es-SV" sz="1400" dirty="0">
              <a:latin typeface="Arial Narrow" panose="020B0606020202030204" pitchFamily="34" charset="0"/>
            </a:endParaRPr>
          </a:p>
          <a:p>
            <a:endParaRPr lang="es-SV" sz="1400" dirty="0" smtClean="0">
              <a:latin typeface="Arial Narrow" panose="020B0606020202030204" pitchFamily="34" charset="0"/>
            </a:endParaRPr>
          </a:p>
          <a:p>
            <a:endParaRPr lang="es-SV" sz="1400" dirty="0">
              <a:latin typeface="Arial Narrow" panose="020B0606020202030204" pitchFamily="34" charset="0"/>
            </a:endParaRPr>
          </a:p>
        </p:txBody>
      </p:sp>
      <p:cxnSp>
        <p:nvCxnSpPr>
          <p:cNvPr id="24" name="23 Conector recto"/>
          <p:cNvCxnSpPr/>
          <p:nvPr/>
        </p:nvCxnSpPr>
        <p:spPr>
          <a:xfrm>
            <a:off x="6248400" y="1676400"/>
            <a:ext cx="0" cy="1219200"/>
          </a:xfrm>
          <a:prstGeom prst="line">
            <a:avLst/>
          </a:prstGeom>
          <a:ln w="19050">
            <a:solidFill>
              <a:schemeClr val="tx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4419600" y="2209800"/>
            <a:ext cx="0" cy="1373326"/>
          </a:xfrm>
          <a:prstGeom prst="line">
            <a:avLst/>
          </a:prstGeom>
          <a:ln w="19050">
            <a:solidFill>
              <a:schemeClr val="tx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CuadroTexto"/>
          <p:cNvSpPr txBox="1"/>
          <p:nvPr/>
        </p:nvSpPr>
        <p:spPr>
          <a:xfrm>
            <a:off x="6231731" y="1664731"/>
            <a:ext cx="11596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latin typeface="Calibri Light" panose="020F0302020204030204" pitchFamily="34" charset="0"/>
              </a:rPr>
              <a:t>ADULTEZ Y VEJEZ</a:t>
            </a:r>
          </a:p>
          <a:p>
            <a:endParaRPr lang="es-SV" sz="1400" dirty="0" smtClean="0">
              <a:latin typeface="Arial Narrow" panose="020B0606020202030204" pitchFamily="34" charset="0"/>
            </a:endParaRPr>
          </a:p>
          <a:p>
            <a:endParaRPr lang="es-SV" sz="1400" dirty="0">
              <a:latin typeface="Arial Narrow" panose="020B0606020202030204" pitchFamily="34" charset="0"/>
            </a:endParaRPr>
          </a:p>
        </p:txBody>
      </p:sp>
      <p:sp>
        <p:nvSpPr>
          <p:cNvPr id="33" name="32 CuadroTexto"/>
          <p:cNvSpPr txBox="1"/>
          <p:nvPr/>
        </p:nvSpPr>
        <p:spPr>
          <a:xfrm>
            <a:off x="4343400" y="122938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 smtClean="0">
                <a:solidFill>
                  <a:schemeClr val="accent5"/>
                </a:solidFill>
                <a:latin typeface="Candara" panose="020E0502030303020204" pitchFamily="34" charset="0"/>
              </a:rPr>
              <a:t>USO DE CAPACIDADES</a:t>
            </a:r>
            <a:endParaRPr lang="es-SV" sz="1400" b="1" dirty="0">
              <a:solidFill>
                <a:schemeClr val="accent5"/>
              </a:solidFill>
              <a:latin typeface="Candara" panose="020E0502030303020204" pitchFamily="34" charset="0"/>
            </a:endParaRPr>
          </a:p>
        </p:txBody>
      </p:sp>
      <p:sp>
        <p:nvSpPr>
          <p:cNvPr id="34" name="33 CuadroTexto"/>
          <p:cNvSpPr txBox="1"/>
          <p:nvPr/>
        </p:nvSpPr>
        <p:spPr>
          <a:xfrm>
            <a:off x="2827735" y="1219200"/>
            <a:ext cx="159186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SV" sz="1400" b="1" dirty="0" smtClean="0">
                <a:solidFill>
                  <a:schemeClr val="accent5"/>
                </a:solidFill>
                <a:latin typeface="Candara" panose="020E0502030303020204" pitchFamily="34" charset="0"/>
              </a:rPr>
              <a:t>FORMACIÓN Y DESARROLLO DE CAPACIDEADES</a:t>
            </a:r>
            <a:endParaRPr lang="es-SV" sz="1400" b="1" dirty="0">
              <a:solidFill>
                <a:schemeClr val="accent5"/>
              </a:solidFill>
              <a:latin typeface="Candara" panose="020E0502030303020204" pitchFamily="34" charset="0"/>
            </a:endParaRPr>
          </a:p>
        </p:txBody>
      </p:sp>
      <p:sp>
        <p:nvSpPr>
          <p:cNvPr id="35" name="34 CuadroTexto"/>
          <p:cNvSpPr txBox="1"/>
          <p:nvPr/>
        </p:nvSpPr>
        <p:spPr>
          <a:xfrm>
            <a:off x="4622006" y="5635823"/>
            <a:ext cx="12930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solidFill>
                  <a:schemeClr val="accent5"/>
                </a:solidFill>
                <a:latin typeface="Candara" panose="020E0502030303020204" pitchFamily="34" charset="0"/>
              </a:rPr>
              <a:t>ENTORNO</a:t>
            </a:r>
          </a:p>
        </p:txBody>
      </p:sp>
      <p:sp>
        <p:nvSpPr>
          <p:cNvPr id="36" name="35 Rectángulo"/>
          <p:cNvSpPr/>
          <p:nvPr/>
        </p:nvSpPr>
        <p:spPr>
          <a:xfrm>
            <a:off x="4648200" y="5334000"/>
            <a:ext cx="9156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dirty="0" smtClean="0">
                <a:ln>
                  <a:solidFill>
                    <a:srgbClr val="0092BB"/>
                  </a:solidFill>
                </a:ln>
                <a:solidFill>
                  <a:schemeClr val="accent5"/>
                </a:solidFill>
              </a:rPr>
              <a:t>↑ ↑ ↑</a:t>
            </a:r>
            <a:endParaRPr lang="es-SV" dirty="0">
              <a:ln>
                <a:solidFill>
                  <a:srgbClr val="0092BB"/>
                </a:solidFill>
              </a:ln>
              <a:solidFill>
                <a:schemeClr val="accent5"/>
              </a:solidFill>
            </a:endParaRPr>
          </a:p>
        </p:txBody>
      </p:sp>
      <p:sp>
        <p:nvSpPr>
          <p:cNvPr id="37" name="36 Rectángulo"/>
          <p:cNvSpPr/>
          <p:nvPr/>
        </p:nvSpPr>
        <p:spPr>
          <a:xfrm>
            <a:off x="2819400" y="6016823"/>
            <a:ext cx="641746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400" b="1" dirty="0">
                <a:latin typeface="Candara" panose="020E0502030303020204" pitchFamily="34" charset="0"/>
              </a:rPr>
              <a:t>Condiciones del modelo socioeconómico, sistema político y cultura</a:t>
            </a:r>
          </a:p>
        </p:txBody>
      </p:sp>
      <p:sp>
        <p:nvSpPr>
          <p:cNvPr id="50" name="49 Rectángulo"/>
          <p:cNvSpPr/>
          <p:nvPr/>
        </p:nvSpPr>
        <p:spPr>
          <a:xfrm>
            <a:off x="252536" y="313239"/>
            <a:ext cx="91440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SV" sz="2800" b="1" dirty="0">
                <a:solidFill>
                  <a:schemeClr val="tx2"/>
                </a:solidFill>
              </a:rPr>
              <a:t>C</a:t>
            </a:r>
            <a:r>
              <a:rPr lang="es-SV" sz="2800" b="1" dirty="0" smtClean="0">
                <a:solidFill>
                  <a:schemeClr val="tx2"/>
                </a:solidFill>
              </a:rPr>
              <a:t>iclo </a:t>
            </a:r>
            <a:r>
              <a:rPr lang="es-SV" sz="2800" b="1" dirty="0">
                <a:solidFill>
                  <a:schemeClr val="tx2"/>
                </a:solidFill>
              </a:rPr>
              <a:t>de vida y </a:t>
            </a:r>
            <a:r>
              <a:rPr lang="es-SV" sz="2800" b="1" dirty="0" smtClean="0">
                <a:solidFill>
                  <a:schemeClr val="tx2"/>
                </a:solidFill>
              </a:rPr>
              <a:t>políticas sociales</a:t>
            </a:r>
            <a:endParaRPr lang="es-SV" sz="2800" b="1" dirty="0">
              <a:solidFill>
                <a:schemeClr val="tx2"/>
              </a:solidFill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457199" y="6443990"/>
            <a:ext cx="853440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s-SV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uente</a:t>
            </a:r>
            <a:r>
              <a:rPr lang="es-SV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SV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PNUD, IDHES 2013, a partir de </a:t>
            </a:r>
            <a:r>
              <a:rPr lang="es-SV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Nussbaum</a:t>
            </a:r>
            <a:r>
              <a:rPr lang="es-SV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SV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(2011) y </a:t>
            </a:r>
            <a:r>
              <a:rPr lang="es-SV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s-SV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obeyns</a:t>
            </a:r>
            <a:r>
              <a:rPr lang="es-SV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SV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(2005)</a:t>
            </a:r>
          </a:p>
        </p:txBody>
      </p:sp>
      <p:grpSp>
        <p:nvGrpSpPr>
          <p:cNvPr id="51" name="Group 50"/>
          <p:cNvGrpSpPr/>
          <p:nvPr/>
        </p:nvGrpSpPr>
        <p:grpSpPr>
          <a:xfrm>
            <a:off x="395536" y="1556792"/>
            <a:ext cx="2133599" cy="4780719"/>
            <a:chOff x="457201" y="1124744"/>
            <a:chExt cx="2133599" cy="4780719"/>
          </a:xfrm>
        </p:grpSpPr>
        <p:sp>
          <p:nvSpPr>
            <p:cNvPr id="52" name="38 Rectángulo"/>
            <p:cNvSpPr/>
            <p:nvPr/>
          </p:nvSpPr>
          <p:spPr>
            <a:xfrm rot="16200000">
              <a:off x="-1606331" y="3361215"/>
              <a:ext cx="4780719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SV" sz="1400" b="1" dirty="0" smtClean="0">
                  <a:latin typeface="Candara" panose="020E0502030303020204" pitchFamily="34" charset="0"/>
                </a:rPr>
                <a:t>Funcionamiento de las instituciones y políticas públicas</a:t>
              </a:r>
              <a:endParaRPr lang="es-SV" sz="1400" b="1" dirty="0">
                <a:latin typeface="Candara" panose="020E0502030303020204" pitchFamily="34" charset="0"/>
              </a:endParaRPr>
            </a:p>
          </p:txBody>
        </p:sp>
        <p:grpSp>
          <p:nvGrpSpPr>
            <p:cNvPr id="53" name="Group 52"/>
            <p:cNvGrpSpPr/>
            <p:nvPr/>
          </p:nvGrpSpPr>
          <p:grpSpPr>
            <a:xfrm>
              <a:off x="457201" y="1340767"/>
              <a:ext cx="2133599" cy="4516454"/>
              <a:chOff x="457201" y="1340767"/>
              <a:chExt cx="2133599" cy="4516454"/>
            </a:xfrm>
          </p:grpSpPr>
          <p:sp>
            <p:nvSpPr>
              <p:cNvPr id="54" name="37 CuadroTexto"/>
              <p:cNvSpPr txBox="1"/>
              <p:nvPr/>
            </p:nvSpPr>
            <p:spPr>
              <a:xfrm rot="16200000">
                <a:off x="-1647137" y="3445105"/>
                <a:ext cx="4516454" cy="3077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SV" sz="1400" b="1" dirty="0" smtClean="0">
                    <a:solidFill>
                      <a:schemeClr val="accent5"/>
                    </a:solidFill>
                    <a:latin typeface="Candara" panose="020E0502030303020204" pitchFamily="34" charset="0"/>
                  </a:rPr>
                  <a:t>FACTORES DE CONVERSIÓN</a:t>
                </a:r>
                <a:endParaRPr lang="es-SV" sz="1400" b="1" dirty="0">
                  <a:solidFill>
                    <a:schemeClr val="accent5"/>
                  </a:solidFill>
                  <a:latin typeface="Candara" panose="020E0502030303020204" pitchFamily="34" charset="0"/>
                </a:endParaRPr>
              </a:p>
            </p:txBody>
          </p:sp>
          <p:sp>
            <p:nvSpPr>
              <p:cNvPr id="55" name="39 Rectángulo"/>
              <p:cNvSpPr/>
              <p:nvPr/>
            </p:nvSpPr>
            <p:spPr>
              <a:xfrm>
                <a:off x="838200" y="1752600"/>
                <a:ext cx="3810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s-SV" b="1" dirty="0">
                    <a:solidFill>
                      <a:schemeClr val="accent5"/>
                    </a:solidFill>
                  </a:rPr>
                  <a:t>→</a:t>
                </a:r>
              </a:p>
            </p:txBody>
          </p:sp>
          <p:sp>
            <p:nvSpPr>
              <p:cNvPr id="56" name="40 CuadroTexto"/>
              <p:cNvSpPr txBox="1"/>
              <p:nvPr/>
            </p:nvSpPr>
            <p:spPr>
              <a:xfrm>
                <a:off x="1202531" y="1676400"/>
                <a:ext cx="1388268" cy="523220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12700"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r>
                  <a:rPr lang="es-SV" sz="1400" b="1" dirty="0" smtClean="0">
                    <a:latin typeface="Calibri Light" panose="020F0302020204030204" pitchFamily="34" charset="0"/>
                  </a:rPr>
                  <a:t>Protección de ingresos</a:t>
                </a:r>
                <a:endParaRPr lang="es-SV" sz="1400" b="1" dirty="0">
                  <a:latin typeface="Arial Narrow" panose="020B0606020202030204" pitchFamily="34" charset="0"/>
                </a:endParaRPr>
              </a:p>
            </p:txBody>
          </p:sp>
          <p:sp>
            <p:nvSpPr>
              <p:cNvPr id="57" name="41 CuadroTexto"/>
              <p:cNvSpPr txBox="1"/>
              <p:nvPr/>
            </p:nvSpPr>
            <p:spPr>
              <a:xfrm>
                <a:off x="1202531" y="2362200"/>
                <a:ext cx="1388269" cy="307777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r>
                  <a:rPr lang="es-SV" sz="1400" b="1" dirty="0" smtClean="0">
                    <a:latin typeface="Calibri Light" panose="020F0302020204030204" pitchFamily="34" charset="0"/>
                  </a:rPr>
                  <a:t>Trabajo</a:t>
                </a:r>
                <a:endParaRPr lang="es-SV" sz="1400" b="1" dirty="0">
                  <a:latin typeface="Arial Narrow" panose="020B0606020202030204" pitchFamily="34" charset="0"/>
                </a:endParaRPr>
              </a:p>
            </p:txBody>
          </p:sp>
          <p:sp>
            <p:nvSpPr>
              <p:cNvPr id="58" name="42 CuadroTexto"/>
              <p:cNvSpPr txBox="1"/>
              <p:nvPr/>
            </p:nvSpPr>
            <p:spPr>
              <a:xfrm>
                <a:off x="1202531" y="2895600"/>
                <a:ext cx="1388269" cy="307777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r>
                  <a:rPr lang="es-SV" sz="1400" b="1" dirty="0" smtClean="0">
                    <a:latin typeface="Calibri Light" panose="020F0302020204030204" pitchFamily="34" charset="0"/>
                  </a:rPr>
                  <a:t>Educación</a:t>
                </a:r>
                <a:endParaRPr lang="es-SV" sz="1400" b="1" dirty="0">
                  <a:latin typeface="Arial Narrow" panose="020B0606020202030204" pitchFamily="34" charset="0"/>
                </a:endParaRPr>
              </a:p>
            </p:txBody>
          </p:sp>
          <p:sp>
            <p:nvSpPr>
              <p:cNvPr id="59" name="43 CuadroTexto"/>
              <p:cNvSpPr txBox="1"/>
              <p:nvPr/>
            </p:nvSpPr>
            <p:spPr>
              <a:xfrm>
                <a:off x="1202530" y="3429000"/>
                <a:ext cx="1388269" cy="523220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r>
                  <a:rPr lang="es-SV" sz="1400" b="1" dirty="0" smtClean="0">
                    <a:latin typeface="Calibri Light" panose="020F0302020204030204" pitchFamily="34" charset="0"/>
                  </a:rPr>
                  <a:t>Atención prenatal y cuido</a:t>
                </a:r>
                <a:endParaRPr lang="es-SV" sz="1400" b="1" dirty="0">
                  <a:latin typeface="Arial Narrow" panose="020B0606020202030204" pitchFamily="34" charset="0"/>
                </a:endParaRPr>
              </a:p>
            </p:txBody>
          </p:sp>
          <p:sp>
            <p:nvSpPr>
              <p:cNvPr id="60" name="44 CuadroTexto"/>
              <p:cNvSpPr txBox="1"/>
              <p:nvPr/>
            </p:nvSpPr>
            <p:spPr>
              <a:xfrm>
                <a:off x="1202531" y="4191000"/>
                <a:ext cx="1388268" cy="523220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r>
                  <a:rPr lang="es-SV" sz="1400" b="1" dirty="0" smtClean="0">
                    <a:latin typeface="Calibri Light" panose="020F0302020204030204" pitchFamily="34" charset="0"/>
                  </a:rPr>
                  <a:t>Condiciones físicas del hogar</a:t>
                </a:r>
                <a:endParaRPr lang="es-SV" sz="1400" b="1" dirty="0">
                  <a:latin typeface="Arial Narrow" panose="020B0606020202030204" pitchFamily="34" charset="0"/>
                </a:endParaRPr>
              </a:p>
            </p:txBody>
          </p:sp>
          <p:sp>
            <p:nvSpPr>
              <p:cNvPr id="61" name="45 Rectángulo"/>
              <p:cNvSpPr/>
              <p:nvPr/>
            </p:nvSpPr>
            <p:spPr>
              <a:xfrm>
                <a:off x="821531" y="2362200"/>
                <a:ext cx="3810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s-SV" b="1" dirty="0">
                    <a:solidFill>
                      <a:schemeClr val="accent5"/>
                    </a:solidFill>
                  </a:rPr>
                  <a:t>→</a:t>
                </a:r>
              </a:p>
            </p:txBody>
          </p:sp>
          <p:sp>
            <p:nvSpPr>
              <p:cNvPr id="62" name="46 Rectángulo"/>
              <p:cNvSpPr/>
              <p:nvPr/>
            </p:nvSpPr>
            <p:spPr>
              <a:xfrm>
                <a:off x="809625" y="2819400"/>
                <a:ext cx="3810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s-SV" b="1" dirty="0">
                    <a:solidFill>
                      <a:schemeClr val="accent5"/>
                    </a:solidFill>
                  </a:rPr>
                  <a:t>→</a:t>
                </a:r>
              </a:p>
            </p:txBody>
          </p:sp>
          <p:sp>
            <p:nvSpPr>
              <p:cNvPr id="63" name="47 Rectángulo"/>
              <p:cNvSpPr/>
              <p:nvPr/>
            </p:nvSpPr>
            <p:spPr>
              <a:xfrm>
                <a:off x="821531" y="3505200"/>
                <a:ext cx="3810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s-SV" b="1" dirty="0">
                    <a:solidFill>
                      <a:schemeClr val="accent5"/>
                    </a:solidFill>
                  </a:rPr>
                  <a:t>→</a:t>
                </a:r>
              </a:p>
            </p:txBody>
          </p:sp>
          <p:sp>
            <p:nvSpPr>
              <p:cNvPr id="64" name="48 Rectángulo"/>
              <p:cNvSpPr/>
              <p:nvPr/>
            </p:nvSpPr>
            <p:spPr>
              <a:xfrm>
                <a:off x="838200" y="4267200"/>
                <a:ext cx="3810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s-SV" b="1" dirty="0">
                    <a:solidFill>
                      <a:schemeClr val="accent5"/>
                    </a:solidFill>
                  </a:rPr>
                  <a:t>→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27599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ctrTitle" idx="4294967295"/>
          </p:nvPr>
        </p:nvSpPr>
        <p:spPr>
          <a:xfrm>
            <a:off x="611560" y="1340768"/>
            <a:ext cx="7920880" cy="3888432"/>
          </a:xfrm>
        </p:spPr>
        <p:txBody>
          <a:bodyPr anchor="ctr">
            <a:normAutofit/>
          </a:bodyPr>
          <a:lstStyle/>
          <a:p>
            <a:pPr algn="ctr"/>
            <a:r>
              <a:rPr lang="es-SV" sz="40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“Lo que no se define no se puede medir, lo que no se mide </a:t>
            </a:r>
            <a:r>
              <a:rPr lang="es-SV" sz="40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/>
            </a:r>
            <a:br>
              <a:rPr lang="es-SV" sz="40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es-SV" sz="40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no </a:t>
            </a:r>
            <a:r>
              <a:rPr lang="es-SV" sz="40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se puede </a:t>
            </a:r>
            <a:r>
              <a:rPr lang="es-SV" sz="40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mejorar.”</a:t>
            </a:r>
            <a:r>
              <a:rPr lang="es-SV" sz="40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/>
            </a:r>
            <a:br>
              <a:rPr lang="es-SV" sz="4000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</a:br>
            <a:r>
              <a:rPr lang="es-SV" sz="4000" dirty="0">
                <a:solidFill>
                  <a:schemeClr val="tx1"/>
                </a:solidFill>
                <a:latin typeface="+mn-lt"/>
              </a:rPr>
              <a:t/>
            </a:r>
            <a:br>
              <a:rPr lang="es-SV" sz="4000" dirty="0">
                <a:solidFill>
                  <a:schemeClr val="tx1"/>
                </a:solidFill>
                <a:latin typeface="+mn-lt"/>
              </a:rPr>
            </a:br>
            <a:r>
              <a:rPr lang="es-SV" sz="4000" dirty="0" smtClean="0">
                <a:solidFill>
                  <a:schemeClr val="tx2"/>
                </a:solidFill>
                <a:latin typeface="+mn-lt"/>
              </a:rPr>
              <a:t>(Lord </a:t>
            </a:r>
            <a:r>
              <a:rPr lang="es-SV" sz="4000" dirty="0" smtClean="0">
                <a:solidFill>
                  <a:schemeClr val="tx2"/>
                </a:solidFill>
                <a:latin typeface="+mn-lt"/>
              </a:rPr>
              <a:t>Kelvin, 1846)</a:t>
            </a:r>
            <a:endParaRPr lang="es-SV" sz="4000" dirty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11894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 txBox="1">
            <a:spLocks/>
          </p:cNvSpPr>
          <p:nvPr/>
        </p:nvSpPr>
        <p:spPr>
          <a:xfrm>
            <a:off x="2411760" y="2564904"/>
            <a:ext cx="3898272" cy="871538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2800" dirty="0" smtClean="0"/>
          </a:p>
          <a:p>
            <a:pPr algn="ctr"/>
            <a:r>
              <a:rPr lang="en-US" sz="2800" dirty="0" err="1" smtClean="0"/>
              <a:t>Muchas</a:t>
            </a:r>
            <a:r>
              <a:rPr lang="en-US" sz="2800" dirty="0" smtClean="0"/>
              <a:t> gracias</a:t>
            </a:r>
          </a:p>
          <a:p>
            <a:pPr algn="ctr"/>
            <a:endParaRPr lang="en-US" sz="2000" dirty="0" smtClean="0"/>
          </a:p>
          <a:p>
            <a:pPr algn="ctr"/>
            <a:endParaRPr lang="en-US" sz="2000" dirty="0" smtClean="0"/>
          </a:p>
          <a:p>
            <a:pPr algn="ctr"/>
            <a:endParaRPr lang="en-US" sz="2000" dirty="0" smtClean="0"/>
          </a:p>
          <a:p>
            <a:pPr algn="ctr"/>
            <a:r>
              <a:rPr lang="en-US" sz="2000" dirty="0" smtClean="0"/>
              <a:t>Stefano </a:t>
            </a:r>
            <a:r>
              <a:rPr lang="en-US" sz="2000" dirty="0" smtClean="0"/>
              <a:t>Pettinato</a:t>
            </a:r>
          </a:p>
          <a:p>
            <a:pPr algn="ctr"/>
            <a:r>
              <a:rPr lang="en-US" sz="2000" dirty="0" err="1" smtClean="0"/>
              <a:t>Representante</a:t>
            </a:r>
            <a:r>
              <a:rPr lang="en-US" sz="2000" dirty="0" smtClean="0"/>
              <a:t> </a:t>
            </a:r>
            <a:r>
              <a:rPr lang="en-US" sz="2000" dirty="0" err="1" smtClean="0"/>
              <a:t>Residente</a:t>
            </a:r>
            <a:r>
              <a:rPr lang="en-US" sz="2000" dirty="0" smtClean="0"/>
              <a:t> </a:t>
            </a:r>
            <a:r>
              <a:rPr lang="en-US" sz="2000" dirty="0" smtClean="0"/>
              <a:t>Adj.</a:t>
            </a:r>
          </a:p>
          <a:p>
            <a:pPr algn="ctr"/>
            <a:r>
              <a:rPr lang="en-US" sz="2000" dirty="0" smtClean="0"/>
              <a:t> </a:t>
            </a:r>
            <a:r>
              <a:rPr lang="en-US" sz="2000" dirty="0" smtClean="0"/>
              <a:t>PNUD El Salvador</a:t>
            </a:r>
          </a:p>
          <a:p>
            <a:pPr algn="ctr"/>
            <a:r>
              <a:rPr lang="en-US" sz="2000" dirty="0"/>
              <a:t>s</a:t>
            </a:r>
            <a:r>
              <a:rPr lang="en-US" sz="2000" dirty="0" smtClean="0"/>
              <a:t>tefano.pettinato@undp.org</a:t>
            </a:r>
            <a:endParaRPr lang="en-US" sz="2000" dirty="0"/>
          </a:p>
        </p:txBody>
      </p:sp>
      <p:pic>
        <p:nvPicPr>
          <p:cNvPr id="5" name="Picture Placeholder 6" descr="PNUD_Logo_201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301" r="-14301"/>
          <a:stretch>
            <a:fillRect/>
          </a:stretch>
        </p:blipFill>
        <p:spPr>
          <a:xfrm>
            <a:off x="7740352" y="260647"/>
            <a:ext cx="1187624" cy="2177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756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7859216" cy="778098"/>
          </a:xfrm>
        </p:spPr>
        <p:txBody>
          <a:bodyPr/>
          <a:lstStyle/>
          <a:p>
            <a:pPr algn="l"/>
            <a:r>
              <a:rPr lang="es-SV" sz="2800" b="1" dirty="0" smtClean="0">
                <a:solidFill>
                  <a:schemeClr val="tx2"/>
                </a:solidFill>
              </a:rPr>
              <a:t>Contenidos</a:t>
            </a:r>
            <a:endParaRPr lang="es-SV" sz="28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069160"/>
          </a:xfrm>
        </p:spPr>
        <p:txBody>
          <a:bodyPr>
            <a:noAutofit/>
          </a:bodyPr>
          <a:lstStyle/>
          <a:p>
            <a:pPr marL="173038" indent="0">
              <a:buNone/>
            </a:pPr>
            <a:r>
              <a:rPr lang="es-SV" sz="4400" dirty="0" smtClean="0">
                <a:solidFill>
                  <a:schemeClr val="accent6"/>
                </a:solidFill>
              </a:rPr>
              <a:t>1. </a:t>
            </a:r>
            <a:r>
              <a:rPr lang="es-SV" sz="2400" dirty="0" smtClean="0">
                <a:solidFill>
                  <a:schemeClr val="tx2"/>
                </a:solidFill>
              </a:rPr>
              <a:t>De </a:t>
            </a:r>
            <a:r>
              <a:rPr lang="es-SV" sz="2400" dirty="0">
                <a:solidFill>
                  <a:schemeClr val="tx2"/>
                </a:solidFill>
              </a:rPr>
              <a:t>la teoría a la práctica: </a:t>
            </a:r>
          </a:p>
          <a:p>
            <a:pPr marL="722313" indent="0">
              <a:buNone/>
            </a:pPr>
            <a:r>
              <a:rPr lang="es-SV" sz="2400" dirty="0">
                <a:solidFill>
                  <a:schemeClr val="accent6">
                    <a:lumMod val="75000"/>
                  </a:schemeClr>
                </a:solidFill>
              </a:rPr>
              <a:t>De paradigmas de desarrollo al rol transformador de la política social</a:t>
            </a:r>
          </a:p>
          <a:p>
            <a:pPr marL="114300" indent="0">
              <a:buNone/>
            </a:pPr>
            <a:r>
              <a:rPr lang="es-SV" sz="2400" dirty="0">
                <a:solidFill>
                  <a:schemeClr val="accent6"/>
                </a:solidFill>
              </a:rPr>
              <a:t> </a:t>
            </a:r>
            <a:r>
              <a:rPr lang="es-SV" sz="4400" dirty="0" smtClean="0">
                <a:solidFill>
                  <a:schemeClr val="accent6"/>
                </a:solidFill>
              </a:rPr>
              <a:t>2. </a:t>
            </a:r>
            <a:r>
              <a:rPr lang="es-SV" sz="2400" dirty="0" smtClean="0">
                <a:solidFill>
                  <a:schemeClr val="tx2"/>
                </a:solidFill>
              </a:rPr>
              <a:t>Políticas sociales transformadoras: </a:t>
            </a:r>
            <a:endParaRPr lang="es-SV" sz="2400" dirty="0">
              <a:solidFill>
                <a:schemeClr val="tx2"/>
              </a:solidFill>
            </a:endParaRPr>
          </a:p>
          <a:p>
            <a:pPr marL="719138" indent="0">
              <a:buNone/>
            </a:pPr>
            <a:r>
              <a:rPr lang="es-SV" sz="2400" dirty="0" smtClean="0">
                <a:solidFill>
                  <a:schemeClr val="accent6">
                    <a:lumMod val="75000"/>
                  </a:schemeClr>
                </a:solidFill>
              </a:rPr>
              <a:t>Algunos principios fundamentales, empíricamente comprobados, para un cambio estructural e incluyente</a:t>
            </a:r>
            <a:endParaRPr lang="es-SV" sz="2400" dirty="0" smtClean="0">
              <a:solidFill>
                <a:schemeClr val="accent6"/>
              </a:solidFill>
            </a:endParaRPr>
          </a:p>
          <a:p>
            <a:pPr marL="173038" indent="0">
              <a:buNone/>
            </a:pPr>
            <a:r>
              <a:rPr lang="es-SV" sz="4400" dirty="0" smtClean="0">
                <a:solidFill>
                  <a:schemeClr val="accent6"/>
                </a:solidFill>
              </a:rPr>
              <a:t>3. </a:t>
            </a:r>
            <a:r>
              <a:rPr lang="es-SV" sz="2400" dirty="0" smtClean="0">
                <a:solidFill>
                  <a:schemeClr val="tx2"/>
                </a:solidFill>
              </a:rPr>
              <a:t>Una mejor medición (multidimensional) de la pobreza: </a:t>
            </a:r>
          </a:p>
          <a:p>
            <a:pPr marL="719138" indent="0">
              <a:buNone/>
            </a:pPr>
            <a:r>
              <a:rPr lang="es-SV" sz="2400" dirty="0" smtClean="0">
                <a:solidFill>
                  <a:schemeClr val="accent6">
                    <a:lumMod val="75000"/>
                  </a:schemeClr>
                </a:solidFill>
              </a:rPr>
              <a:t>Medir la pobreza de otra forma para un </a:t>
            </a:r>
            <a:r>
              <a:rPr lang="es-SV" sz="2400" dirty="0">
                <a:solidFill>
                  <a:schemeClr val="accent6">
                    <a:lumMod val="75000"/>
                  </a:schemeClr>
                </a:solidFill>
              </a:rPr>
              <a:t>mejor diagnóstico </a:t>
            </a:r>
            <a:r>
              <a:rPr lang="es-SV" sz="2400" dirty="0" smtClean="0">
                <a:solidFill>
                  <a:schemeClr val="accent6">
                    <a:lumMod val="75000"/>
                  </a:schemeClr>
                </a:solidFill>
              </a:rPr>
              <a:t>que informe políticas sociales mas efectivas</a:t>
            </a:r>
            <a:endParaRPr lang="es-SV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1354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395536" y="3027028"/>
            <a:ext cx="8496943" cy="545988"/>
          </a:xfrm>
        </p:spPr>
        <p:txBody>
          <a:bodyPr>
            <a:noAutofit/>
          </a:bodyPr>
          <a:lstStyle/>
          <a:p>
            <a:pPr algn="ctr"/>
            <a:r>
              <a:rPr lang="es-SV" sz="4800" b="1" dirty="0" smtClean="0">
                <a:solidFill>
                  <a:schemeClr val="accent6">
                    <a:lumMod val="75000"/>
                  </a:schemeClr>
                </a:solidFill>
              </a:rPr>
              <a:t>1. </a:t>
            </a:r>
            <a:r>
              <a:rPr lang="es-SV" sz="3600" b="1" dirty="0" smtClean="0">
                <a:solidFill>
                  <a:schemeClr val="tx2"/>
                </a:solidFill>
              </a:rPr>
              <a:t>D</a:t>
            </a:r>
            <a:r>
              <a:rPr lang="es-SV" sz="3600" b="1" dirty="0" smtClean="0">
                <a:solidFill>
                  <a:schemeClr val="tx2"/>
                </a:solidFill>
              </a:rPr>
              <a:t>e </a:t>
            </a:r>
            <a:r>
              <a:rPr lang="es-SV" sz="3600" b="1" dirty="0" smtClean="0">
                <a:solidFill>
                  <a:schemeClr val="tx2"/>
                </a:solidFill>
              </a:rPr>
              <a:t>la teoría a la práctica</a:t>
            </a:r>
            <a:endParaRPr lang="es-SV" sz="36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5773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395536" y="476672"/>
            <a:ext cx="8424936" cy="61206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SV" sz="2800" b="1" dirty="0" smtClean="0">
                <a:solidFill>
                  <a:schemeClr val="tx2"/>
                </a:solidFill>
              </a:rPr>
              <a:t>Desarrollo humano y política social</a:t>
            </a:r>
          </a:p>
          <a:p>
            <a:pPr marL="0" lvl="1" indent="0">
              <a:buNone/>
              <a:defRPr/>
            </a:pPr>
            <a:endParaRPr lang="es-ES" sz="2300" b="1" dirty="0">
              <a:solidFill>
                <a:schemeClr val="tx2"/>
              </a:solidFill>
            </a:endParaRPr>
          </a:p>
          <a:p>
            <a:r>
              <a:rPr lang="es-SV" sz="2300" i="1" dirty="0">
                <a:solidFill>
                  <a:schemeClr val="tx2"/>
                </a:solidFill>
              </a:rPr>
              <a:t>El desarrollo humano es el proceso de </a:t>
            </a:r>
            <a:r>
              <a:rPr lang="es-SV" sz="2300" i="1" dirty="0" smtClean="0">
                <a:solidFill>
                  <a:schemeClr val="tx2"/>
                </a:solidFill>
              </a:rPr>
              <a:t>expansión de la capacidades de las personas que amplían sus opciones y oportunidades.</a:t>
            </a:r>
            <a:endParaRPr lang="es-SV" sz="2300" i="1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s-SV" sz="2300" i="1" dirty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	</a:t>
            </a:r>
            <a:r>
              <a:rPr lang="es-SV" sz="2000" dirty="0" smtClean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 </a:t>
            </a:r>
            <a:r>
              <a:rPr lang="es-SV" sz="2000" dirty="0" smtClean="0">
                <a:solidFill>
                  <a:schemeClr val="accent6">
                    <a:lumMod val="75000"/>
                  </a:schemeClr>
                </a:solidFill>
              </a:rPr>
              <a:t>La </a:t>
            </a:r>
            <a:r>
              <a:rPr lang="es-SV" sz="2000" dirty="0">
                <a:solidFill>
                  <a:schemeClr val="accent6">
                    <a:lumMod val="75000"/>
                  </a:schemeClr>
                </a:solidFill>
              </a:rPr>
              <a:t>verdadera riqueza de un país </a:t>
            </a:r>
            <a:r>
              <a:rPr lang="es-SV" sz="2000" dirty="0" smtClean="0">
                <a:solidFill>
                  <a:schemeClr val="accent6">
                    <a:lumMod val="75000"/>
                  </a:schemeClr>
                </a:solidFill>
              </a:rPr>
              <a:t>y una sociedad está </a:t>
            </a:r>
            <a:r>
              <a:rPr lang="es-SV" sz="2000" dirty="0">
                <a:solidFill>
                  <a:schemeClr val="accent6">
                    <a:lumMod val="75000"/>
                  </a:schemeClr>
                </a:solidFill>
              </a:rPr>
              <a:t>en su gente.</a:t>
            </a:r>
          </a:p>
          <a:p>
            <a:endParaRPr lang="es-SV" sz="100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s-SV" sz="2300" i="1" dirty="0" smtClean="0">
                <a:solidFill>
                  <a:schemeClr val="tx2"/>
                </a:solidFill>
              </a:rPr>
              <a:t>El brazo operativo del desarrollo humano es la </a:t>
            </a:r>
            <a:r>
              <a:rPr lang="es-SV" sz="2300" i="1" dirty="0">
                <a:solidFill>
                  <a:schemeClr val="tx2"/>
                </a:solidFill>
              </a:rPr>
              <a:t>política </a:t>
            </a:r>
            <a:r>
              <a:rPr lang="es-SV" sz="2300" i="1" dirty="0" smtClean="0">
                <a:solidFill>
                  <a:schemeClr val="tx2"/>
                </a:solidFill>
              </a:rPr>
              <a:t>social</a:t>
            </a:r>
          </a:p>
          <a:p>
            <a:pPr marL="1255713" indent="-355600">
              <a:buNone/>
            </a:pPr>
            <a:r>
              <a:rPr lang="es-SV" sz="2000" dirty="0" smtClean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 L</a:t>
            </a:r>
            <a:r>
              <a:rPr lang="es-SV" sz="2000" dirty="0" smtClean="0">
                <a:solidFill>
                  <a:schemeClr val="accent6">
                    <a:lumMod val="75000"/>
                  </a:schemeClr>
                </a:solidFill>
              </a:rPr>
              <a:t>a </a:t>
            </a:r>
            <a:r>
              <a:rPr lang="es-SV" sz="2000" dirty="0">
                <a:solidFill>
                  <a:schemeClr val="accent6">
                    <a:lumMod val="75000"/>
                  </a:schemeClr>
                </a:solidFill>
              </a:rPr>
              <a:t>serie de mecanismos que permiten que las personas puedan </a:t>
            </a:r>
            <a:r>
              <a:rPr lang="es-SV" sz="2000" dirty="0" smtClean="0">
                <a:solidFill>
                  <a:schemeClr val="accent6">
                    <a:lumMod val="75000"/>
                  </a:schemeClr>
                </a:solidFill>
              </a:rPr>
              <a:t>superar la pobreza y transformar </a:t>
            </a:r>
            <a:r>
              <a:rPr lang="es-SV" sz="2000" dirty="0">
                <a:solidFill>
                  <a:schemeClr val="accent6">
                    <a:lumMod val="75000"/>
                  </a:schemeClr>
                </a:solidFill>
              </a:rPr>
              <a:t>sus talentos y capacidades. </a:t>
            </a:r>
          </a:p>
          <a:p>
            <a:endParaRPr lang="es-MX" sz="105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s-MX" sz="2300" i="1" dirty="0">
                <a:solidFill>
                  <a:schemeClr val="tx2"/>
                </a:solidFill>
              </a:rPr>
              <a:t>Desde el paradigma de desarrollo humano se impulsa una política social preventiva y de carácter universal.</a:t>
            </a:r>
          </a:p>
          <a:p>
            <a:pPr marL="1255713" indent="-355600">
              <a:buFont typeface="Arial" pitchFamily="34" charset="0"/>
              <a:buNone/>
            </a:pPr>
            <a:r>
              <a:rPr lang="es-MX" sz="2000" dirty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 </a:t>
            </a:r>
            <a:r>
              <a:rPr lang="es-MX" sz="2000" dirty="0" smtClean="0">
                <a:solidFill>
                  <a:schemeClr val="accent6">
                    <a:lumMod val="75000"/>
                  </a:schemeClr>
                </a:solidFill>
              </a:rPr>
              <a:t>Las </a:t>
            </a:r>
            <a:r>
              <a:rPr lang="es-MX" sz="2000" dirty="0">
                <a:solidFill>
                  <a:schemeClr val="accent6">
                    <a:lumMod val="75000"/>
                  </a:schemeClr>
                </a:solidFill>
              </a:rPr>
              <a:t>estrategias de </a:t>
            </a:r>
            <a:r>
              <a:rPr lang="es-MX" sz="2000" dirty="0" smtClean="0">
                <a:solidFill>
                  <a:schemeClr val="accent6">
                    <a:lumMod val="75000"/>
                  </a:schemeClr>
                </a:solidFill>
              </a:rPr>
              <a:t>reducción de la pobreza </a:t>
            </a:r>
            <a:r>
              <a:rPr lang="es-MX" sz="2000" dirty="0">
                <a:solidFill>
                  <a:schemeClr val="accent6">
                    <a:lumMod val="75000"/>
                  </a:schemeClr>
                </a:solidFill>
              </a:rPr>
              <a:t>son un ingrediente más de la política social. </a:t>
            </a:r>
            <a:endParaRPr lang="es-SV" sz="2000" dirty="0">
              <a:solidFill>
                <a:schemeClr val="accent6">
                  <a:lumMod val="75000"/>
                </a:schemeClr>
              </a:solidFill>
            </a:endParaRPr>
          </a:p>
          <a:p>
            <a:pPr marL="1255713" indent="-355600">
              <a:buFont typeface="Arial" pitchFamily="34" charset="0"/>
              <a:buNone/>
            </a:pPr>
            <a:endParaRPr lang="es-SV" sz="2000" dirty="0">
              <a:solidFill>
                <a:schemeClr val="accent6"/>
              </a:solidFill>
            </a:endParaRPr>
          </a:p>
          <a:p>
            <a:pPr marL="0" lvl="1" indent="0">
              <a:buNone/>
              <a:defRPr/>
            </a:pPr>
            <a:endParaRPr lang="es-ES_tradnl" sz="2300" b="1" dirty="0" smtClean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7797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4402931" y="1219200"/>
            <a:ext cx="4588669" cy="5105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11" name="10 Rectángulo"/>
          <p:cNvSpPr/>
          <p:nvPr/>
        </p:nvSpPr>
        <p:spPr>
          <a:xfrm>
            <a:off x="457200" y="1219200"/>
            <a:ext cx="3945731" cy="5105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2015932"/>
              </p:ext>
            </p:extLst>
          </p:nvPr>
        </p:nvGraphicFramePr>
        <p:xfrm>
          <a:off x="1676400" y="1905000"/>
          <a:ext cx="7010400" cy="4038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4 Rectángulo"/>
          <p:cNvSpPr/>
          <p:nvPr/>
        </p:nvSpPr>
        <p:spPr>
          <a:xfrm>
            <a:off x="4174331" y="3429000"/>
            <a:ext cx="4572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lnSpc>
                <a:spcPct val="150000"/>
              </a:lnSpc>
            </a:pPr>
            <a:r>
              <a:rPr lang="es-SV" sz="2000" b="1" dirty="0" smtClean="0">
                <a:solidFill>
                  <a:schemeClr val="accent5"/>
                </a:solidFill>
                <a:latin typeface="Candara" panose="020E0502030303020204" pitchFamily="34" charset="0"/>
              </a:rPr>
              <a:t>02</a:t>
            </a:r>
            <a:endParaRPr lang="es-SV" sz="2000" b="1" dirty="0">
              <a:solidFill>
                <a:schemeClr val="accent5"/>
              </a:solidFill>
              <a:latin typeface="Candara" panose="020E0502030303020204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6019800" y="2971800"/>
            <a:ext cx="4572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accent5"/>
                </a:solidFill>
                <a:latin typeface="Candara" panose="020E0502030303020204" pitchFamily="34" charset="0"/>
              </a:rPr>
              <a:t>03</a:t>
            </a:r>
            <a:endParaRPr lang="es-SV" sz="2000" b="1" dirty="0">
              <a:solidFill>
                <a:schemeClr val="accent5"/>
              </a:solidFill>
              <a:latin typeface="Candara" panose="020E0502030303020204" pitchFamily="34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2590800" y="4572000"/>
            <a:ext cx="533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s-SV" sz="2000" b="1" dirty="0" smtClean="0">
                <a:solidFill>
                  <a:schemeClr val="accent5"/>
                </a:solidFill>
                <a:latin typeface="Candara" panose="020E0502030303020204" pitchFamily="34" charset="0"/>
              </a:rPr>
              <a:t>01</a:t>
            </a:r>
            <a:endParaRPr lang="es-SV" sz="2000" b="1" dirty="0">
              <a:solidFill>
                <a:schemeClr val="accent5"/>
              </a:solidFill>
              <a:latin typeface="Candara" panose="020E0502030303020204" pitchFamily="34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2827735" y="3263205"/>
            <a:ext cx="136326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latin typeface="Calibri Light" panose="020F0302020204030204" pitchFamily="34" charset="0"/>
              </a:rPr>
              <a:t>EMBARAZO Y PRIMERA INFANCIA</a:t>
            </a:r>
          </a:p>
          <a:p>
            <a:endParaRPr lang="es-SV" sz="1400" dirty="0">
              <a:latin typeface="Arial Narrow" panose="020B0606020202030204" pitchFamily="34" charset="0"/>
            </a:endParaRPr>
          </a:p>
          <a:p>
            <a:endParaRPr lang="es-SV" sz="1400" dirty="0" smtClean="0">
              <a:latin typeface="Arial Narrow" panose="020B0606020202030204" pitchFamily="34" charset="0"/>
            </a:endParaRPr>
          </a:p>
          <a:p>
            <a:endParaRPr lang="es-SV" sz="1400" dirty="0">
              <a:latin typeface="Arial Narrow" panose="020B0606020202030204" pitchFamily="34" charset="0"/>
            </a:endParaRPr>
          </a:p>
        </p:txBody>
      </p:sp>
      <p:cxnSp>
        <p:nvCxnSpPr>
          <p:cNvPr id="18" name="17 Conector recto"/>
          <p:cNvCxnSpPr/>
          <p:nvPr/>
        </p:nvCxnSpPr>
        <p:spPr>
          <a:xfrm>
            <a:off x="2854417" y="3276600"/>
            <a:ext cx="0" cy="1373326"/>
          </a:xfrm>
          <a:prstGeom prst="line">
            <a:avLst/>
          </a:prstGeom>
          <a:ln w="19050">
            <a:solidFill>
              <a:schemeClr val="tx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>
            <a:off x="4402931" y="2196405"/>
            <a:ext cx="169306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latin typeface="Calibri Light" panose="020F0302020204030204" pitchFamily="34" charset="0"/>
              </a:rPr>
              <a:t>NIÑEZ ADOLESCENCIA Y JUVENTUD</a:t>
            </a:r>
          </a:p>
          <a:p>
            <a:endParaRPr lang="es-SV" sz="1400" dirty="0">
              <a:latin typeface="Arial Narrow" panose="020B0606020202030204" pitchFamily="34" charset="0"/>
            </a:endParaRPr>
          </a:p>
          <a:p>
            <a:endParaRPr lang="es-SV" sz="1400" dirty="0" smtClean="0">
              <a:latin typeface="Arial Narrow" panose="020B0606020202030204" pitchFamily="34" charset="0"/>
            </a:endParaRPr>
          </a:p>
          <a:p>
            <a:endParaRPr lang="es-SV" sz="1400" dirty="0">
              <a:latin typeface="Arial Narrow" panose="020B0606020202030204" pitchFamily="34" charset="0"/>
            </a:endParaRPr>
          </a:p>
        </p:txBody>
      </p:sp>
      <p:cxnSp>
        <p:nvCxnSpPr>
          <p:cNvPr id="24" name="23 Conector recto"/>
          <p:cNvCxnSpPr/>
          <p:nvPr/>
        </p:nvCxnSpPr>
        <p:spPr>
          <a:xfrm>
            <a:off x="6248400" y="1676400"/>
            <a:ext cx="0" cy="1219200"/>
          </a:xfrm>
          <a:prstGeom prst="line">
            <a:avLst/>
          </a:prstGeom>
          <a:ln w="19050">
            <a:solidFill>
              <a:schemeClr val="tx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4419600" y="2209800"/>
            <a:ext cx="0" cy="1373326"/>
          </a:xfrm>
          <a:prstGeom prst="line">
            <a:avLst/>
          </a:prstGeom>
          <a:ln w="19050">
            <a:solidFill>
              <a:schemeClr val="tx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CuadroTexto"/>
          <p:cNvSpPr txBox="1"/>
          <p:nvPr/>
        </p:nvSpPr>
        <p:spPr>
          <a:xfrm>
            <a:off x="6231731" y="1664731"/>
            <a:ext cx="11596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latin typeface="Calibri Light" panose="020F0302020204030204" pitchFamily="34" charset="0"/>
              </a:rPr>
              <a:t>ADULTEZ Y VEJEZ</a:t>
            </a:r>
          </a:p>
          <a:p>
            <a:endParaRPr lang="es-SV" sz="1400" dirty="0" smtClean="0">
              <a:latin typeface="Arial Narrow" panose="020B0606020202030204" pitchFamily="34" charset="0"/>
            </a:endParaRPr>
          </a:p>
          <a:p>
            <a:endParaRPr lang="es-SV" sz="1400" dirty="0">
              <a:latin typeface="Arial Narrow" panose="020B0606020202030204" pitchFamily="34" charset="0"/>
            </a:endParaRPr>
          </a:p>
        </p:txBody>
      </p:sp>
      <p:sp>
        <p:nvSpPr>
          <p:cNvPr id="33" name="32 CuadroTexto"/>
          <p:cNvSpPr txBox="1"/>
          <p:nvPr/>
        </p:nvSpPr>
        <p:spPr>
          <a:xfrm>
            <a:off x="4343400" y="122938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 smtClean="0">
                <a:solidFill>
                  <a:schemeClr val="accent5"/>
                </a:solidFill>
                <a:latin typeface="Candara" panose="020E0502030303020204" pitchFamily="34" charset="0"/>
              </a:rPr>
              <a:t>USO DE CAPACIDADES</a:t>
            </a:r>
            <a:endParaRPr lang="es-SV" sz="1400" b="1" dirty="0">
              <a:solidFill>
                <a:schemeClr val="accent5"/>
              </a:solidFill>
              <a:latin typeface="Candara" panose="020E0502030303020204" pitchFamily="34" charset="0"/>
            </a:endParaRPr>
          </a:p>
        </p:txBody>
      </p:sp>
      <p:sp>
        <p:nvSpPr>
          <p:cNvPr id="34" name="33 CuadroTexto"/>
          <p:cNvSpPr txBox="1"/>
          <p:nvPr/>
        </p:nvSpPr>
        <p:spPr>
          <a:xfrm>
            <a:off x="2827735" y="1219200"/>
            <a:ext cx="159186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SV" sz="1400" b="1" dirty="0" smtClean="0">
                <a:solidFill>
                  <a:schemeClr val="accent5"/>
                </a:solidFill>
                <a:latin typeface="Candara" panose="020E0502030303020204" pitchFamily="34" charset="0"/>
              </a:rPr>
              <a:t>FORMACIÓN Y DESARROLLO DE CAPACIDEADES</a:t>
            </a:r>
            <a:endParaRPr lang="es-SV" sz="1400" b="1" dirty="0">
              <a:solidFill>
                <a:schemeClr val="accent5"/>
              </a:solidFill>
              <a:latin typeface="Candara" panose="020E0502030303020204" pitchFamily="34" charset="0"/>
            </a:endParaRPr>
          </a:p>
        </p:txBody>
      </p:sp>
      <p:sp>
        <p:nvSpPr>
          <p:cNvPr id="35" name="34 CuadroTexto"/>
          <p:cNvSpPr txBox="1"/>
          <p:nvPr/>
        </p:nvSpPr>
        <p:spPr>
          <a:xfrm>
            <a:off x="4622006" y="5635823"/>
            <a:ext cx="12930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solidFill>
                  <a:schemeClr val="accent5"/>
                </a:solidFill>
                <a:latin typeface="Candara" panose="020E0502030303020204" pitchFamily="34" charset="0"/>
              </a:rPr>
              <a:t>ENTORNO</a:t>
            </a:r>
          </a:p>
        </p:txBody>
      </p:sp>
      <p:sp>
        <p:nvSpPr>
          <p:cNvPr id="36" name="35 Rectángulo"/>
          <p:cNvSpPr/>
          <p:nvPr/>
        </p:nvSpPr>
        <p:spPr>
          <a:xfrm>
            <a:off x="4648200" y="5334000"/>
            <a:ext cx="9156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dirty="0" smtClean="0">
                <a:ln>
                  <a:solidFill>
                    <a:srgbClr val="0092BB"/>
                  </a:solidFill>
                </a:ln>
                <a:solidFill>
                  <a:schemeClr val="accent5"/>
                </a:solidFill>
              </a:rPr>
              <a:t>↑ ↑ ↑</a:t>
            </a:r>
            <a:endParaRPr lang="es-SV" dirty="0">
              <a:ln>
                <a:solidFill>
                  <a:srgbClr val="0092BB"/>
                </a:solidFill>
              </a:ln>
              <a:solidFill>
                <a:schemeClr val="accent5"/>
              </a:solidFill>
            </a:endParaRPr>
          </a:p>
        </p:txBody>
      </p:sp>
      <p:sp>
        <p:nvSpPr>
          <p:cNvPr id="37" name="36 Rectángulo"/>
          <p:cNvSpPr/>
          <p:nvPr/>
        </p:nvSpPr>
        <p:spPr>
          <a:xfrm>
            <a:off x="2819400" y="6016823"/>
            <a:ext cx="641746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400" b="1" dirty="0">
                <a:latin typeface="Candara" panose="020E0502030303020204" pitchFamily="34" charset="0"/>
              </a:rPr>
              <a:t>Condiciones del modelo socioeconómico, sistema político y cultura</a:t>
            </a:r>
          </a:p>
        </p:txBody>
      </p:sp>
      <p:sp>
        <p:nvSpPr>
          <p:cNvPr id="50" name="49 Rectángulo"/>
          <p:cNvSpPr/>
          <p:nvPr/>
        </p:nvSpPr>
        <p:spPr>
          <a:xfrm>
            <a:off x="252536" y="313239"/>
            <a:ext cx="91440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SV" sz="2800" b="1" dirty="0">
                <a:solidFill>
                  <a:schemeClr val="tx2"/>
                </a:solidFill>
              </a:rPr>
              <a:t>C</a:t>
            </a:r>
            <a:r>
              <a:rPr lang="es-SV" sz="2800" b="1" dirty="0" smtClean="0">
                <a:solidFill>
                  <a:schemeClr val="tx2"/>
                </a:solidFill>
              </a:rPr>
              <a:t>iclo </a:t>
            </a:r>
            <a:r>
              <a:rPr lang="es-SV" sz="2800" b="1" dirty="0">
                <a:solidFill>
                  <a:schemeClr val="tx2"/>
                </a:solidFill>
              </a:rPr>
              <a:t>de vida y </a:t>
            </a:r>
            <a:r>
              <a:rPr lang="es-SV" sz="2800" b="1" dirty="0" smtClean="0">
                <a:solidFill>
                  <a:schemeClr val="tx2"/>
                </a:solidFill>
              </a:rPr>
              <a:t>ámbitos de política social</a:t>
            </a:r>
            <a:endParaRPr lang="es-SV" sz="2800" b="1" dirty="0">
              <a:solidFill>
                <a:schemeClr val="tx2"/>
              </a:solidFill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457199" y="6443990"/>
            <a:ext cx="853440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s-SV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uente</a:t>
            </a:r>
            <a:r>
              <a:rPr lang="es-SV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SV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PNUD, IDHES 2013, a partir de </a:t>
            </a:r>
            <a:r>
              <a:rPr lang="es-SV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Nussbaum</a:t>
            </a:r>
            <a:r>
              <a:rPr lang="es-SV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SV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(2011) y </a:t>
            </a:r>
            <a:r>
              <a:rPr lang="es-SV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s-SV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obeyns</a:t>
            </a:r>
            <a:r>
              <a:rPr lang="es-SV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SV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(2005)</a:t>
            </a:r>
          </a:p>
        </p:txBody>
      </p:sp>
      <p:grpSp>
        <p:nvGrpSpPr>
          <p:cNvPr id="51" name="Group 50"/>
          <p:cNvGrpSpPr/>
          <p:nvPr/>
        </p:nvGrpSpPr>
        <p:grpSpPr>
          <a:xfrm>
            <a:off x="395536" y="1556792"/>
            <a:ext cx="2133599" cy="4780719"/>
            <a:chOff x="457201" y="1124744"/>
            <a:chExt cx="2133599" cy="4780719"/>
          </a:xfrm>
        </p:grpSpPr>
        <p:sp>
          <p:nvSpPr>
            <p:cNvPr id="52" name="38 Rectángulo"/>
            <p:cNvSpPr/>
            <p:nvPr/>
          </p:nvSpPr>
          <p:spPr>
            <a:xfrm rot="16200000">
              <a:off x="-1606331" y="3361215"/>
              <a:ext cx="4780719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SV" sz="1400" b="1" dirty="0" smtClean="0">
                  <a:latin typeface="Candara" panose="020E0502030303020204" pitchFamily="34" charset="0"/>
                </a:rPr>
                <a:t>Funcionamiento de las instituciones y políticas públicas</a:t>
              </a:r>
              <a:endParaRPr lang="es-SV" sz="1400" b="1" dirty="0">
                <a:latin typeface="Candara" panose="020E0502030303020204" pitchFamily="34" charset="0"/>
              </a:endParaRPr>
            </a:p>
          </p:txBody>
        </p:sp>
        <p:grpSp>
          <p:nvGrpSpPr>
            <p:cNvPr id="53" name="Group 52"/>
            <p:cNvGrpSpPr/>
            <p:nvPr/>
          </p:nvGrpSpPr>
          <p:grpSpPr>
            <a:xfrm>
              <a:off x="457201" y="1340767"/>
              <a:ext cx="2133599" cy="4516454"/>
              <a:chOff x="457201" y="1340767"/>
              <a:chExt cx="2133599" cy="4516454"/>
            </a:xfrm>
          </p:grpSpPr>
          <p:sp>
            <p:nvSpPr>
              <p:cNvPr id="54" name="37 CuadroTexto"/>
              <p:cNvSpPr txBox="1"/>
              <p:nvPr/>
            </p:nvSpPr>
            <p:spPr>
              <a:xfrm rot="16200000">
                <a:off x="-1647137" y="3445105"/>
                <a:ext cx="4516454" cy="3077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SV" sz="1400" b="1" dirty="0" smtClean="0">
                    <a:solidFill>
                      <a:schemeClr val="accent5"/>
                    </a:solidFill>
                    <a:latin typeface="Candara" panose="020E0502030303020204" pitchFamily="34" charset="0"/>
                  </a:rPr>
                  <a:t>FACTORES DE CONVERSIÓN</a:t>
                </a:r>
                <a:endParaRPr lang="es-SV" sz="1400" b="1" dirty="0">
                  <a:solidFill>
                    <a:schemeClr val="accent5"/>
                  </a:solidFill>
                  <a:latin typeface="Candara" panose="020E0502030303020204" pitchFamily="34" charset="0"/>
                </a:endParaRPr>
              </a:p>
            </p:txBody>
          </p:sp>
          <p:sp>
            <p:nvSpPr>
              <p:cNvPr id="55" name="39 Rectángulo"/>
              <p:cNvSpPr/>
              <p:nvPr/>
            </p:nvSpPr>
            <p:spPr>
              <a:xfrm>
                <a:off x="838200" y="1752600"/>
                <a:ext cx="3810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s-SV" b="1" dirty="0">
                    <a:solidFill>
                      <a:schemeClr val="accent5"/>
                    </a:solidFill>
                  </a:rPr>
                  <a:t>→</a:t>
                </a:r>
              </a:p>
            </p:txBody>
          </p:sp>
          <p:sp>
            <p:nvSpPr>
              <p:cNvPr id="56" name="40 CuadroTexto"/>
              <p:cNvSpPr txBox="1"/>
              <p:nvPr/>
            </p:nvSpPr>
            <p:spPr>
              <a:xfrm>
                <a:off x="1202531" y="1676400"/>
                <a:ext cx="1388268" cy="523220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12700"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r>
                  <a:rPr lang="es-SV" sz="1400" b="1" dirty="0" smtClean="0">
                    <a:latin typeface="Calibri Light" panose="020F0302020204030204" pitchFamily="34" charset="0"/>
                  </a:rPr>
                  <a:t>Protección de ingresos</a:t>
                </a:r>
                <a:endParaRPr lang="es-SV" sz="1400" b="1" dirty="0">
                  <a:latin typeface="Arial Narrow" panose="020B0606020202030204" pitchFamily="34" charset="0"/>
                </a:endParaRPr>
              </a:p>
            </p:txBody>
          </p:sp>
          <p:sp>
            <p:nvSpPr>
              <p:cNvPr id="57" name="41 CuadroTexto"/>
              <p:cNvSpPr txBox="1"/>
              <p:nvPr/>
            </p:nvSpPr>
            <p:spPr>
              <a:xfrm>
                <a:off x="1202531" y="2362200"/>
                <a:ext cx="1388269" cy="307777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r>
                  <a:rPr lang="es-SV" sz="1400" b="1" dirty="0" smtClean="0">
                    <a:latin typeface="Calibri Light" panose="020F0302020204030204" pitchFamily="34" charset="0"/>
                  </a:rPr>
                  <a:t>Trabajo</a:t>
                </a:r>
                <a:endParaRPr lang="es-SV" sz="1400" b="1" dirty="0">
                  <a:latin typeface="Arial Narrow" panose="020B0606020202030204" pitchFamily="34" charset="0"/>
                </a:endParaRPr>
              </a:p>
            </p:txBody>
          </p:sp>
          <p:sp>
            <p:nvSpPr>
              <p:cNvPr id="58" name="42 CuadroTexto"/>
              <p:cNvSpPr txBox="1"/>
              <p:nvPr/>
            </p:nvSpPr>
            <p:spPr>
              <a:xfrm>
                <a:off x="1202531" y="2895600"/>
                <a:ext cx="1388269" cy="307777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r>
                  <a:rPr lang="es-SV" sz="1400" b="1" dirty="0" smtClean="0">
                    <a:latin typeface="Calibri Light" panose="020F0302020204030204" pitchFamily="34" charset="0"/>
                  </a:rPr>
                  <a:t>Educación</a:t>
                </a:r>
                <a:endParaRPr lang="es-SV" sz="1400" b="1" dirty="0">
                  <a:latin typeface="Arial Narrow" panose="020B0606020202030204" pitchFamily="34" charset="0"/>
                </a:endParaRPr>
              </a:p>
            </p:txBody>
          </p:sp>
          <p:sp>
            <p:nvSpPr>
              <p:cNvPr id="59" name="43 CuadroTexto"/>
              <p:cNvSpPr txBox="1"/>
              <p:nvPr/>
            </p:nvSpPr>
            <p:spPr>
              <a:xfrm>
                <a:off x="1202530" y="3429000"/>
                <a:ext cx="1388269" cy="523220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r>
                  <a:rPr lang="es-SV" sz="1400" b="1" dirty="0" smtClean="0">
                    <a:latin typeface="Calibri Light" panose="020F0302020204030204" pitchFamily="34" charset="0"/>
                  </a:rPr>
                  <a:t>Atención prenatal y cuido</a:t>
                </a:r>
                <a:endParaRPr lang="es-SV" sz="1400" b="1" dirty="0">
                  <a:latin typeface="Arial Narrow" panose="020B0606020202030204" pitchFamily="34" charset="0"/>
                </a:endParaRPr>
              </a:p>
            </p:txBody>
          </p:sp>
          <p:sp>
            <p:nvSpPr>
              <p:cNvPr id="60" name="44 CuadroTexto"/>
              <p:cNvSpPr txBox="1"/>
              <p:nvPr/>
            </p:nvSpPr>
            <p:spPr>
              <a:xfrm>
                <a:off x="1202531" y="4191000"/>
                <a:ext cx="1388268" cy="523220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r>
                  <a:rPr lang="es-SV" sz="1400" b="1" dirty="0" smtClean="0">
                    <a:latin typeface="Calibri Light" panose="020F0302020204030204" pitchFamily="34" charset="0"/>
                  </a:rPr>
                  <a:t>Condiciones físicas del hogar</a:t>
                </a:r>
                <a:endParaRPr lang="es-SV" sz="1400" b="1" dirty="0">
                  <a:latin typeface="Arial Narrow" panose="020B0606020202030204" pitchFamily="34" charset="0"/>
                </a:endParaRPr>
              </a:p>
            </p:txBody>
          </p:sp>
          <p:sp>
            <p:nvSpPr>
              <p:cNvPr id="61" name="45 Rectángulo"/>
              <p:cNvSpPr/>
              <p:nvPr/>
            </p:nvSpPr>
            <p:spPr>
              <a:xfrm>
                <a:off x="821531" y="2362200"/>
                <a:ext cx="3810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s-SV" b="1" dirty="0">
                    <a:solidFill>
                      <a:schemeClr val="accent5"/>
                    </a:solidFill>
                  </a:rPr>
                  <a:t>→</a:t>
                </a:r>
              </a:p>
            </p:txBody>
          </p:sp>
          <p:sp>
            <p:nvSpPr>
              <p:cNvPr id="62" name="46 Rectángulo"/>
              <p:cNvSpPr/>
              <p:nvPr/>
            </p:nvSpPr>
            <p:spPr>
              <a:xfrm>
                <a:off x="809625" y="2819400"/>
                <a:ext cx="3810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s-SV" b="1" dirty="0">
                    <a:solidFill>
                      <a:schemeClr val="accent5"/>
                    </a:solidFill>
                  </a:rPr>
                  <a:t>→</a:t>
                </a:r>
              </a:p>
            </p:txBody>
          </p:sp>
          <p:sp>
            <p:nvSpPr>
              <p:cNvPr id="63" name="47 Rectángulo"/>
              <p:cNvSpPr/>
              <p:nvPr/>
            </p:nvSpPr>
            <p:spPr>
              <a:xfrm>
                <a:off x="821531" y="3505200"/>
                <a:ext cx="3810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s-SV" b="1" dirty="0">
                    <a:solidFill>
                      <a:schemeClr val="accent5"/>
                    </a:solidFill>
                  </a:rPr>
                  <a:t>→</a:t>
                </a:r>
              </a:p>
            </p:txBody>
          </p:sp>
          <p:sp>
            <p:nvSpPr>
              <p:cNvPr id="64" name="48 Rectángulo"/>
              <p:cNvSpPr/>
              <p:nvPr/>
            </p:nvSpPr>
            <p:spPr>
              <a:xfrm>
                <a:off x="838200" y="4267200"/>
                <a:ext cx="3810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s-SV" b="1" dirty="0">
                    <a:solidFill>
                      <a:schemeClr val="accent5"/>
                    </a:solidFill>
                  </a:rPr>
                  <a:t>→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7232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395536" y="3027028"/>
            <a:ext cx="8496943" cy="545988"/>
          </a:xfrm>
        </p:spPr>
        <p:txBody>
          <a:bodyPr>
            <a:noAutofit/>
          </a:bodyPr>
          <a:lstStyle/>
          <a:p>
            <a:pPr algn="ctr"/>
            <a:r>
              <a:rPr lang="es-SV" sz="4800" b="1" dirty="0" smtClean="0">
                <a:solidFill>
                  <a:schemeClr val="accent6">
                    <a:lumMod val="75000"/>
                  </a:schemeClr>
                </a:solidFill>
              </a:rPr>
              <a:t>2. </a:t>
            </a:r>
            <a:r>
              <a:rPr lang="es-SV" sz="3600" b="1" dirty="0" smtClean="0">
                <a:solidFill>
                  <a:schemeClr val="tx2"/>
                </a:solidFill>
              </a:rPr>
              <a:t>Políticas </a:t>
            </a:r>
            <a:r>
              <a:rPr lang="es-SV" sz="3600" b="1" dirty="0" smtClean="0">
                <a:solidFill>
                  <a:schemeClr val="tx2"/>
                </a:solidFill>
              </a:rPr>
              <a:t>sociales transformadoras</a:t>
            </a:r>
            <a:endParaRPr lang="es-SV" sz="36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4521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Título"/>
          <p:cNvSpPr txBox="1">
            <a:spLocks/>
          </p:cNvSpPr>
          <p:nvPr/>
        </p:nvSpPr>
        <p:spPr>
          <a:xfrm>
            <a:off x="643689" y="228600"/>
            <a:ext cx="8229600" cy="63976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SV" sz="2800" b="1" dirty="0" smtClean="0">
                <a:solidFill>
                  <a:schemeClr val="tx2"/>
                </a:solidFill>
              </a:rPr>
              <a:t>PIB per cápita PPP 1950-2012 (varios países)</a:t>
            </a:r>
            <a:endParaRPr lang="es-SV" sz="2800" b="1" dirty="0">
              <a:solidFill>
                <a:schemeClr val="tx2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529389" y="6215680"/>
            <a:ext cx="845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smtClean="0">
                <a:solidFill>
                  <a:srgbClr val="002060"/>
                </a:solidFill>
              </a:rPr>
              <a:t>Fuente:</a:t>
            </a:r>
            <a:r>
              <a:rPr lang="es-SV" smtClean="0">
                <a:solidFill>
                  <a:srgbClr val="002060"/>
                </a:solidFill>
              </a:rPr>
              <a:t> Penn World Tables 2012 para el período 1950-2010 e Indicadores del Banco Mundial para el período 2011-2012</a:t>
            </a:r>
            <a:endParaRPr lang="es-SV">
              <a:solidFill>
                <a:srgbClr val="002060"/>
              </a:solidFill>
            </a:endParaRPr>
          </a:p>
        </p:txBody>
      </p:sp>
      <p:graphicFrame>
        <p:nvGraphicFramePr>
          <p:cNvPr id="7" name="2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5120608"/>
              </p:ext>
            </p:extLst>
          </p:nvPr>
        </p:nvGraphicFramePr>
        <p:xfrm>
          <a:off x="0" y="990600"/>
          <a:ext cx="9067800" cy="5135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ight Arrow 1"/>
          <p:cNvSpPr/>
          <p:nvPr/>
        </p:nvSpPr>
        <p:spPr>
          <a:xfrm rot="1858572">
            <a:off x="6559406" y="1502657"/>
            <a:ext cx="1213356" cy="504056"/>
          </a:xfrm>
          <a:prstGeom prst="rightArrow">
            <a:avLst/>
          </a:prstGeom>
          <a:solidFill>
            <a:srgbClr val="DC5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93028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2800" b="1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El Singapur de hoy</a:t>
            </a:r>
            <a:endParaRPr lang="es-SV" sz="2800" b="1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lvl="1"/>
            <a:r>
              <a:rPr lang="es-SV" sz="2000" dirty="0" smtClean="0">
                <a:solidFill>
                  <a:schemeClr val="tx2"/>
                </a:solidFill>
              </a:rPr>
              <a:t>Índice de Desarrollo Humano (187 países): posición 18.</a:t>
            </a:r>
          </a:p>
          <a:p>
            <a:pPr lvl="1"/>
            <a:endParaRPr lang="es-SV" sz="2000" dirty="0" smtClean="0">
              <a:solidFill>
                <a:schemeClr val="tx2"/>
              </a:solidFill>
            </a:endParaRPr>
          </a:p>
          <a:p>
            <a:pPr lvl="1"/>
            <a:r>
              <a:rPr lang="es-SV" sz="2000" dirty="0" smtClean="0">
                <a:solidFill>
                  <a:schemeClr val="tx2"/>
                </a:solidFill>
              </a:rPr>
              <a:t>Índice de Prosperidad (LI, 142 países): posición 2.</a:t>
            </a:r>
          </a:p>
          <a:p>
            <a:pPr lvl="1"/>
            <a:endParaRPr lang="es-SV" sz="2000" dirty="0" smtClean="0">
              <a:solidFill>
                <a:schemeClr val="tx2"/>
              </a:solidFill>
            </a:endParaRPr>
          </a:p>
          <a:p>
            <a:pPr lvl="1"/>
            <a:r>
              <a:rPr lang="es-SV" sz="2000" dirty="0" smtClean="0">
                <a:solidFill>
                  <a:schemeClr val="tx2"/>
                </a:solidFill>
              </a:rPr>
              <a:t>Calidad del sistema educativo (WEF; 139 países): posición 3.</a:t>
            </a:r>
          </a:p>
          <a:p>
            <a:pPr lvl="1"/>
            <a:endParaRPr lang="es-SV" sz="2000" dirty="0" smtClean="0">
              <a:solidFill>
                <a:schemeClr val="tx2"/>
              </a:solidFill>
            </a:endParaRPr>
          </a:p>
          <a:p>
            <a:pPr lvl="1"/>
            <a:r>
              <a:rPr lang="es-SV" sz="2000" dirty="0" smtClean="0">
                <a:solidFill>
                  <a:schemeClr val="tx2"/>
                </a:solidFill>
              </a:rPr>
              <a:t>Calidad de educación en matemáticas y ciencias (WEF, 139 países): posición 1.</a:t>
            </a:r>
          </a:p>
          <a:p>
            <a:pPr lvl="1"/>
            <a:endParaRPr lang="es-SV" sz="2000" dirty="0" smtClean="0">
              <a:solidFill>
                <a:schemeClr val="tx2"/>
              </a:solidFill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lvl="1"/>
            <a:r>
              <a:rPr lang="es-SV" sz="2000" dirty="0" smtClean="0">
                <a:solidFill>
                  <a:schemeClr val="tx2"/>
                </a:solidFill>
              </a:rPr>
              <a:t>Facilidad </a:t>
            </a:r>
            <a:r>
              <a:rPr lang="es-SV" sz="2000" dirty="0">
                <a:solidFill>
                  <a:schemeClr val="tx2"/>
                </a:solidFill>
              </a:rPr>
              <a:t>para hacer negocios (185 países):  posición 1.</a:t>
            </a:r>
          </a:p>
          <a:p>
            <a:pPr lvl="1"/>
            <a:endParaRPr lang="es-SV" sz="2000" dirty="0">
              <a:solidFill>
                <a:schemeClr val="tx2"/>
              </a:solidFill>
            </a:endParaRPr>
          </a:p>
          <a:p>
            <a:pPr lvl="1"/>
            <a:r>
              <a:rPr lang="es-SV" sz="2000" dirty="0">
                <a:solidFill>
                  <a:schemeClr val="tx2"/>
                </a:solidFill>
              </a:rPr>
              <a:t>Índice Competitividad Global (140 países): posición 2.</a:t>
            </a:r>
          </a:p>
          <a:p>
            <a:pPr lvl="1"/>
            <a:endParaRPr lang="es-SV" sz="2000" dirty="0">
              <a:solidFill>
                <a:schemeClr val="tx2"/>
              </a:solidFill>
            </a:endParaRPr>
          </a:p>
          <a:p>
            <a:pPr lvl="1"/>
            <a:r>
              <a:rPr lang="es-SV" sz="2000" dirty="0">
                <a:solidFill>
                  <a:schemeClr val="tx2"/>
                </a:solidFill>
              </a:rPr>
              <a:t>Índice de Libertad Económica (177 países):  posición 2.</a:t>
            </a:r>
          </a:p>
          <a:p>
            <a:pPr lvl="1"/>
            <a:endParaRPr lang="es-SV" sz="2000" dirty="0">
              <a:solidFill>
                <a:schemeClr val="tx2"/>
              </a:solidFill>
            </a:endParaRPr>
          </a:p>
          <a:p>
            <a:pPr lvl="1"/>
            <a:r>
              <a:rPr lang="es-SV" sz="2000" dirty="0">
                <a:solidFill>
                  <a:schemeClr val="tx2"/>
                </a:solidFill>
              </a:rPr>
              <a:t>Índice percepción de corrupción (178 países): posición 1.</a:t>
            </a:r>
          </a:p>
          <a:p>
            <a:endParaRPr lang="es-SV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607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28815</TotalTime>
  <Words>1031</Words>
  <Application>Microsoft Office PowerPoint</Application>
  <PresentationFormat>On-screen Show (4:3)</PresentationFormat>
  <Paragraphs>202</Paragraphs>
  <Slides>20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Tema de Office</vt:lpstr>
      <vt:lpstr>La medición multidimensional  de la pobreza para una nueva de la política social:  la apuesta de El Salvador  </vt:lpstr>
      <vt:lpstr>“Lo que no se define no se puede medir, lo que no se mide  no se puede mejorar.”  (Lord Kelvin, 1846)</vt:lpstr>
      <vt:lpstr>Contenidos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El Singapur de hoy</vt:lpstr>
      <vt:lpstr>¿Qué hay detrás de los resultados positivos como las de Singapur? Su POLITICA SOCIAL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Medición multidimensional de pobreza para una mejor política social: un proceso técnico y político</vt:lpstr>
      <vt:lpstr>Decisiones clave en la PMD en El Salvador</vt:lpstr>
      <vt:lpstr>Medición multidimensional de pobreza en El Salvador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inclusión y los negocios inclusivos: balance y experiencias exitosas</dc:title>
  <dc:creator>William Pleitez</dc:creator>
  <cp:lastModifiedBy>Stefano Pettinato</cp:lastModifiedBy>
  <cp:revision>151</cp:revision>
  <dcterms:created xsi:type="dcterms:W3CDTF">2013-07-11T13:53:20Z</dcterms:created>
  <dcterms:modified xsi:type="dcterms:W3CDTF">2014-04-10T11:08:46Z</dcterms:modified>
</cp:coreProperties>
</file>